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609" r:id="rId6"/>
    <p:sldId id="610" r:id="rId7"/>
    <p:sldId id="619" r:id="rId8"/>
    <p:sldId id="627" r:id="rId9"/>
    <p:sldId id="623" r:id="rId10"/>
    <p:sldId id="613" r:id="rId11"/>
    <p:sldId id="607" r:id="rId12"/>
    <p:sldId id="611" r:id="rId13"/>
    <p:sldId id="624" r:id="rId14"/>
    <p:sldId id="625" r:id="rId15"/>
    <p:sldId id="556" r:id="rId16"/>
    <p:sldId id="559" r:id="rId17"/>
    <p:sldId id="581" r:id="rId18"/>
    <p:sldId id="576" r:id="rId19"/>
    <p:sldId id="578" r:id="rId20"/>
    <p:sldId id="608" r:id="rId21"/>
    <p:sldId id="626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Everill" initials="PE" lastIdx="2" clrIdx="0">
    <p:extLst>
      <p:ext uri="{19B8F6BF-5375-455C-9EA6-DF929625EA0E}">
        <p15:presenceInfo xmlns:p15="http://schemas.microsoft.com/office/powerpoint/2012/main" userId="Paul Ever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FC7E00"/>
    <a:srgbClr val="432003"/>
    <a:srgbClr val="4472C4"/>
    <a:srgbClr val="1B3F71"/>
    <a:srgbClr val="642F04"/>
    <a:srgbClr val="800000"/>
    <a:srgbClr val="A9484C"/>
    <a:srgbClr val="1C6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9583F-E77B-4C70-BF44-17C38FF4ED27}" v="18" dt="2020-01-11T09:07:07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813" autoAdjust="0"/>
  </p:normalViewPr>
  <p:slideViewPr>
    <p:cSldViewPr snapToGrid="0" showGuides="1">
      <p:cViewPr>
        <p:scale>
          <a:sx n="67" d="100"/>
          <a:sy n="67" d="100"/>
        </p:scale>
        <p:origin x="765" y="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1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9" d="100"/>
          <a:sy n="109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Sharif" userId="29d6b153-877b-485a-8e0d-d98ad4b78738" providerId="ADAL" clId="{06D03787-007B-4B79-A51B-D78E18DF4B88}"/>
    <pc:docChg chg="custSel modSld">
      <pc:chgData name="Mohamed Sharif" userId="29d6b153-877b-485a-8e0d-d98ad4b78738" providerId="ADAL" clId="{06D03787-007B-4B79-A51B-D78E18DF4B88}" dt="2019-12-09T07:53:27.354" v="1971" actId="1076"/>
      <pc:docMkLst>
        <pc:docMk/>
      </pc:docMkLst>
      <pc:sldChg chg="addSp modSp modNotesTx">
        <pc:chgData name="Mohamed Sharif" userId="29d6b153-877b-485a-8e0d-d98ad4b78738" providerId="ADAL" clId="{06D03787-007B-4B79-A51B-D78E18DF4B88}" dt="2019-11-29T14:05:22.513" v="490" actId="20577"/>
        <pc:sldMkLst>
          <pc:docMk/>
          <pc:sldMk cId="202810355" sldId="256"/>
        </pc:sldMkLst>
        <pc:spChg chg="mod">
          <ac:chgData name="Mohamed Sharif" userId="29d6b153-877b-485a-8e0d-d98ad4b78738" providerId="ADAL" clId="{06D03787-007B-4B79-A51B-D78E18DF4B88}" dt="2019-11-29T10:02:59.222" v="15" actId="1076"/>
          <ac:spMkLst>
            <pc:docMk/>
            <pc:sldMk cId="202810355" sldId="256"/>
            <ac:spMk id="4" creationId="{A374061E-3F19-43AE-93D9-9E266B999933}"/>
          </ac:spMkLst>
        </pc:spChg>
        <pc:spChg chg="mod">
          <ac:chgData name="Mohamed Sharif" userId="29d6b153-877b-485a-8e0d-d98ad4b78738" providerId="ADAL" clId="{06D03787-007B-4B79-A51B-D78E18DF4B88}" dt="2019-11-29T10:04:07.881" v="113" actId="1076"/>
          <ac:spMkLst>
            <pc:docMk/>
            <pc:sldMk cId="202810355" sldId="256"/>
            <ac:spMk id="7" creationId="{7B44532C-990A-4304-815A-7430FF3FBF1C}"/>
          </ac:spMkLst>
        </pc:spChg>
        <pc:picChg chg="mod">
          <ac:chgData name="Mohamed Sharif" userId="29d6b153-877b-485a-8e0d-d98ad4b78738" providerId="ADAL" clId="{06D03787-007B-4B79-A51B-D78E18DF4B88}" dt="2019-11-29T10:02:59.222" v="15" actId="1076"/>
          <ac:picMkLst>
            <pc:docMk/>
            <pc:sldMk cId="202810355" sldId="256"/>
            <ac:picMk id="9" creationId="{F8A50D69-C321-45CA-8D89-9E0FF98993A8}"/>
          </ac:picMkLst>
        </pc:picChg>
        <pc:picChg chg="add mod">
          <ac:chgData name="Mohamed Sharif" userId="29d6b153-877b-485a-8e0d-d98ad4b78738" providerId="ADAL" clId="{06D03787-007B-4B79-A51B-D78E18DF4B88}" dt="2019-11-29T10:04:00.890" v="112" actId="1076"/>
          <ac:picMkLst>
            <pc:docMk/>
            <pc:sldMk cId="202810355" sldId="256"/>
            <ac:picMk id="2050" creationId="{04A3CF52-A91A-4081-B1ED-4CF672B581BF}"/>
          </ac:picMkLst>
        </pc:picChg>
      </pc:sldChg>
      <pc:sldChg chg="modNotesTx">
        <pc:chgData name="Mohamed Sharif" userId="29d6b153-877b-485a-8e0d-d98ad4b78738" providerId="ADAL" clId="{06D03787-007B-4B79-A51B-D78E18DF4B88}" dt="2019-11-30T05:26:08.277" v="1414" actId="20577"/>
        <pc:sldMkLst>
          <pc:docMk/>
          <pc:sldMk cId="3951772887" sldId="556"/>
        </pc:sldMkLst>
      </pc:sldChg>
      <pc:sldChg chg="modSp modNotesTx">
        <pc:chgData name="Mohamed Sharif" userId="29d6b153-877b-485a-8e0d-d98ad4b78738" providerId="ADAL" clId="{06D03787-007B-4B79-A51B-D78E18DF4B88}" dt="2019-12-09T07:53:27.354" v="1971" actId="1076"/>
        <pc:sldMkLst>
          <pc:docMk/>
          <pc:sldMk cId="1660545776" sldId="559"/>
        </pc:sldMkLst>
        <pc:spChg chg="mod">
          <ac:chgData name="Mohamed Sharif" userId="29d6b153-877b-485a-8e0d-d98ad4b78738" providerId="ADAL" clId="{06D03787-007B-4B79-A51B-D78E18DF4B88}" dt="2019-11-30T05:31:18.138" v="1590" actId="20577"/>
          <ac:spMkLst>
            <pc:docMk/>
            <pc:sldMk cId="1660545776" sldId="559"/>
            <ac:spMk id="12" creationId="{00000000-0000-0000-0000-000000000000}"/>
          </ac:spMkLst>
        </pc:spChg>
        <pc:picChg chg="mod">
          <ac:chgData name="Mohamed Sharif" userId="29d6b153-877b-485a-8e0d-d98ad4b78738" providerId="ADAL" clId="{06D03787-007B-4B79-A51B-D78E18DF4B88}" dt="2019-12-09T07:53:27.354" v="1971" actId="1076"/>
          <ac:picMkLst>
            <pc:docMk/>
            <pc:sldMk cId="1660545776" sldId="559"/>
            <ac:picMk id="13" creationId="{00000000-0000-0000-0000-000000000000}"/>
          </ac:picMkLst>
        </pc:picChg>
        <pc:picChg chg="mod">
          <ac:chgData name="Mohamed Sharif" userId="29d6b153-877b-485a-8e0d-d98ad4b78738" providerId="ADAL" clId="{06D03787-007B-4B79-A51B-D78E18DF4B88}" dt="2019-12-09T07:53:00.614" v="1970" actId="1076"/>
          <ac:picMkLst>
            <pc:docMk/>
            <pc:sldMk cId="1660545776" sldId="559"/>
            <ac:picMk id="18" creationId="{00000000-0000-0000-0000-000000000000}"/>
          </ac:picMkLst>
        </pc:picChg>
      </pc:sldChg>
      <pc:sldChg chg="modNotesTx">
        <pc:chgData name="Mohamed Sharif" userId="29d6b153-877b-485a-8e0d-d98ad4b78738" providerId="ADAL" clId="{06D03787-007B-4B79-A51B-D78E18DF4B88}" dt="2019-12-01T12:04:34.263" v="1929" actId="20577"/>
        <pc:sldMkLst>
          <pc:docMk/>
          <pc:sldMk cId="3644986818" sldId="576"/>
        </pc:sldMkLst>
      </pc:sldChg>
      <pc:sldChg chg="modNotesTx">
        <pc:chgData name="Mohamed Sharif" userId="29d6b153-877b-485a-8e0d-d98ad4b78738" providerId="ADAL" clId="{06D03787-007B-4B79-A51B-D78E18DF4B88}" dt="2019-12-01T12:02:06.893" v="1769" actId="20577"/>
        <pc:sldMkLst>
          <pc:docMk/>
          <pc:sldMk cId="2820324488" sldId="581"/>
        </pc:sldMkLst>
      </pc:sldChg>
      <pc:sldChg chg="modNotesTx">
        <pc:chgData name="Mohamed Sharif" userId="29d6b153-877b-485a-8e0d-d98ad4b78738" providerId="ADAL" clId="{06D03787-007B-4B79-A51B-D78E18DF4B88}" dt="2019-11-30T05:20:33.153" v="1412" actId="20577"/>
        <pc:sldMkLst>
          <pc:docMk/>
          <pc:sldMk cId="100388952" sldId="607"/>
        </pc:sldMkLst>
      </pc:sldChg>
      <pc:sldChg chg="modNotesTx">
        <pc:chgData name="Mohamed Sharif" userId="29d6b153-877b-485a-8e0d-d98ad4b78738" providerId="ADAL" clId="{06D03787-007B-4B79-A51B-D78E18DF4B88}" dt="2019-11-30T06:01:26.305" v="1630" actId="6549"/>
        <pc:sldMkLst>
          <pc:docMk/>
          <pc:sldMk cId="980230413" sldId="609"/>
        </pc:sldMkLst>
      </pc:sldChg>
      <pc:sldChg chg="modNotesTx">
        <pc:chgData name="Mohamed Sharif" userId="29d6b153-877b-485a-8e0d-d98ad4b78738" providerId="ADAL" clId="{06D03787-007B-4B79-A51B-D78E18DF4B88}" dt="2019-11-29T14:23:39.931" v="743" actId="20577"/>
        <pc:sldMkLst>
          <pc:docMk/>
          <pc:sldMk cId="1957546534" sldId="610"/>
        </pc:sldMkLst>
      </pc:sldChg>
      <pc:sldChg chg="modNotesTx">
        <pc:chgData name="Mohamed Sharif" userId="29d6b153-877b-485a-8e0d-d98ad4b78738" providerId="ADAL" clId="{06D03787-007B-4B79-A51B-D78E18DF4B88}" dt="2019-11-29T14:24:20.422" v="754" actId="20577"/>
        <pc:sldMkLst>
          <pc:docMk/>
          <pc:sldMk cId="3169808559" sldId="619"/>
        </pc:sldMkLst>
      </pc:sldChg>
      <pc:sldChg chg="modNotesTx">
        <pc:chgData name="Mohamed Sharif" userId="29d6b153-877b-485a-8e0d-d98ad4b78738" providerId="ADAL" clId="{06D03787-007B-4B79-A51B-D78E18DF4B88}" dt="2019-11-29T14:12:20.408" v="733" actId="20577"/>
        <pc:sldMkLst>
          <pc:docMk/>
          <pc:sldMk cId="4015178078" sldId="623"/>
        </pc:sldMkLst>
      </pc:sldChg>
      <pc:sldChg chg="modNotesTx">
        <pc:chgData name="Mohamed Sharif" userId="29d6b153-877b-485a-8e0d-d98ad4b78738" providerId="ADAL" clId="{06D03787-007B-4B79-A51B-D78E18DF4B88}" dt="2019-11-30T05:24:17.307" v="1413" actId="20577"/>
        <pc:sldMkLst>
          <pc:docMk/>
          <pc:sldMk cId="3066110255" sldId="625"/>
        </pc:sldMkLst>
      </pc:sldChg>
      <pc:sldChg chg="addSp delSp modSp">
        <pc:chgData name="Mohamed Sharif" userId="29d6b153-877b-485a-8e0d-d98ad4b78738" providerId="ADAL" clId="{06D03787-007B-4B79-A51B-D78E18DF4B88}" dt="2019-12-01T12:06:54.611" v="1969" actId="20577"/>
        <pc:sldMkLst>
          <pc:docMk/>
          <pc:sldMk cId="429234104" sldId="626"/>
        </pc:sldMkLst>
        <pc:spChg chg="mod">
          <ac:chgData name="Mohamed Sharif" userId="29d6b153-877b-485a-8e0d-d98ad4b78738" providerId="ADAL" clId="{06D03787-007B-4B79-A51B-D78E18DF4B88}" dt="2019-12-01T12:06:54.611" v="1969" actId="20577"/>
          <ac:spMkLst>
            <pc:docMk/>
            <pc:sldMk cId="429234104" sldId="626"/>
            <ac:spMk id="3" creationId="{D551F8CA-723A-4EE4-BF67-B783C3D2A0FA}"/>
          </ac:spMkLst>
        </pc:spChg>
        <pc:spChg chg="add del mod">
          <ac:chgData name="Mohamed Sharif" userId="29d6b153-877b-485a-8e0d-d98ad4b78738" providerId="ADAL" clId="{06D03787-007B-4B79-A51B-D78E18DF4B88}" dt="2019-11-30T05:48:41.762" v="1629" actId="478"/>
          <ac:spMkLst>
            <pc:docMk/>
            <pc:sldMk cId="429234104" sldId="626"/>
            <ac:spMk id="4" creationId="{F27FAE5A-5663-4A6D-9035-F5A2B6DFC57A}"/>
          </ac:spMkLst>
        </pc:spChg>
        <pc:picChg chg="add del mod">
          <ac:chgData name="Mohamed Sharif" userId="29d6b153-877b-485a-8e0d-d98ad4b78738" providerId="ADAL" clId="{06D03787-007B-4B79-A51B-D78E18DF4B88}" dt="2019-11-30T05:48:41.762" v="1629" actId="478"/>
          <ac:picMkLst>
            <pc:docMk/>
            <pc:sldMk cId="429234104" sldId="626"/>
            <ac:picMk id="2050" creationId="{3F1AAA79-8D40-4227-83E6-0BDA31AAFB2A}"/>
          </ac:picMkLst>
        </pc:picChg>
      </pc:sldChg>
      <pc:sldChg chg="modNotesTx">
        <pc:chgData name="Mohamed Sharif" userId="29d6b153-877b-485a-8e0d-d98ad4b78738" providerId="ADAL" clId="{06D03787-007B-4B79-A51B-D78E18DF4B88}" dt="2019-11-29T14:11:12.137" v="654" actId="6549"/>
        <pc:sldMkLst>
          <pc:docMk/>
          <pc:sldMk cId="1328802774" sldId="627"/>
        </pc:sldMkLst>
      </pc:sldChg>
    </pc:docChg>
  </pc:docChgLst>
  <pc:docChgLst>
    <pc:chgData name="Mohamed Sharif" userId="29d6b153-877b-485a-8e0d-d98ad4b78738" providerId="ADAL" clId="{5879583F-E77B-4C70-BF44-17C38FF4ED27}"/>
    <pc:docChg chg="custSel modSld">
      <pc:chgData name="Mohamed Sharif" userId="29d6b153-877b-485a-8e0d-d98ad4b78738" providerId="ADAL" clId="{5879583F-E77B-4C70-BF44-17C38FF4ED27}" dt="2020-01-11T09:07:23.901" v="202" actId="14100"/>
      <pc:docMkLst>
        <pc:docMk/>
      </pc:docMkLst>
      <pc:sldChg chg="addSp delSp modSp modNotesTx">
        <pc:chgData name="Mohamed Sharif" userId="29d6b153-877b-485a-8e0d-d98ad4b78738" providerId="ADAL" clId="{5879583F-E77B-4C70-BF44-17C38FF4ED27}" dt="2020-01-11T05:19:13.321" v="150" actId="20577"/>
        <pc:sldMkLst>
          <pc:docMk/>
          <pc:sldMk cId="202810355" sldId="256"/>
        </pc:sldMkLst>
        <pc:spChg chg="mod">
          <ac:chgData name="Mohamed Sharif" userId="29d6b153-877b-485a-8e0d-d98ad4b78738" providerId="ADAL" clId="{5879583F-E77B-4C70-BF44-17C38FF4ED27}" dt="2020-01-11T05:17:23.218" v="56" actId="1076"/>
          <ac:spMkLst>
            <pc:docMk/>
            <pc:sldMk cId="202810355" sldId="256"/>
            <ac:spMk id="7" creationId="{7B44532C-990A-4304-815A-7430FF3FBF1C}"/>
          </ac:spMkLst>
        </pc:spChg>
        <pc:picChg chg="add mod">
          <ac:chgData name="Mohamed Sharif" userId="29d6b153-877b-485a-8e0d-d98ad4b78738" providerId="ADAL" clId="{5879583F-E77B-4C70-BF44-17C38FF4ED27}" dt="2020-01-11T05:15:28.078" v="8"/>
          <ac:picMkLst>
            <pc:docMk/>
            <pc:sldMk cId="202810355" sldId="256"/>
            <ac:picMk id="3" creationId="{91B9E158-12D0-4015-A7AD-CB551ADD23CD}"/>
          </ac:picMkLst>
        </pc:picChg>
        <pc:picChg chg="del">
          <ac:chgData name="Mohamed Sharif" userId="29d6b153-877b-485a-8e0d-d98ad4b78738" providerId="ADAL" clId="{5879583F-E77B-4C70-BF44-17C38FF4ED27}" dt="2020-01-11T05:13:17.878" v="3" actId="478"/>
          <ac:picMkLst>
            <pc:docMk/>
            <pc:sldMk cId="202810355" sldId="256"/>
            <ac:picMk id="2050" creationId="{04A3CF52-A91A-4081-B1ED-4CF672B581BF}"/>
          </ac:picMkLst>
        </pc:picChg>
      </pc:sldChg>
      <pc:sldChg chg="modNotesTx">
        <pc:chgData name="Mohamed Sharif" userId="29d6b153-877b-485a-8e0d-d98ad4b78738" providerId="ADAL" clId="{5879583F-E77B-4C70-BF44-17C38FF4ED27}" dt="2020-01-11T08:29:46.778" v="152" actId="20577"/>
        <pc:sldMkLst>
          <pc:docMk/>
          <pc:sldMk cId="100388952" sldId="607"/>
        </pc:sldMkLst>
      </pc:sldChg>
      <pc:sldChg chg="addSp delSp modSp">
        <pc:chgData name="Mohamed Sharif" userId="29d6b153-877b-485a-8e0d-d98ad4b78738" providerId="ADAL" clId="{5879583F-E77B-4C70-BF44-17C38FF4ED27}" dt="2020-01-11T09:07:23.901" v="202" actId="14100"/>
        <pc:sldMkLst>
          <pc:docMk/>
          <pc:sldMk cId="429234104" sldId="626"/>
        </pc:sldMkLst>
        <pc:spChg chg="del">
          <ac:chgData name="Mohamed Sharif" userId="29d6b153-877b-485a-8e0d-d98ad4b78738" providerId="ADAL" clId="{5879583F-E77B-4C70-BF44-17C38FF4ED27}" dt="2020-01-11T08:50:19.996" v="164" actId="478"/>
          <ac:spMkLst>
            <pc:docMk/>
            <pc:sldMk cId="429234104" sldId="626"/>
            <ac:spMk id="2" creationId="{375823D0-02C9-489B-84D2-9723260528B0}"/>
          </ac:spMkLst>
        </pc:spChg>
        <pc:spChg chg="del">
          <ac:chgData name="Mohamed Sharif" userId="29d6b153-877b-485a-8e0d-d98ad4b78738" providerId="ADAL" clId="{5879583F-E77B-4C70-BF44-17C38FF4ED27}" dt="2020-01-11T08:50:14.944" v="162" actId="478"/>
          <ac:spMkLst>
            <pc:docMk/>
            <pc:sldMk cId="429234104" sldId="626"/>
            <ac:spMk id="3" creationId="{D551F8CA-723A-4EE4-BF67-B783C3D2A0FA}"/>
          </ac:spMkLst>
        </pc:spChg>
        <pc:spChg chg="add del mod">
          <ac:chgData name="Mohamed Sharif" userId="29d6b153-877b-485a-8e0d-d98ad4b78738" providerId="ADAL" clId="{5879583F-E77B-4C70-BF44-17C38FF4ED27}" dt="2020-01-11T08:50:17.192" v="163" actId="478"/>
          <ac:spMkLst>
            <pc:docMk/>
            <pc:sldMk cId="429234104" sldId="626"/>
            <ac:spMk id="10" creationId="{61DB0F95-C460-4C46-A538-53B77CEBABCF}"/>
          </ac:spMkLst>
        </pc:spChg>
        <pc:spChg chg="add del mod">
          <ac:chgData name="Mohamed Sharif" userId="29d6b153-877b-485a-8e0d-d98ad4b78738" providerId="ADAL" clId="{5879583F-E77B-4C70-BF44-17C38FF4ED27}" dt="2020-01-11T08:50:22.884" v="165" actId="478"/>
          <ac:spMkLst>
            <pc:docMk/>
            <pc:sldMk cId="429234104" sldId="626"/>
            <ac:spMk id="12" creationId="{09532395-116E-4B23-BAC7-7A2E46B03435}"/>
          </ac:spMkLst>
        </pc:spChg>
        <pc:spChg chg="add mod">
          <ac:chgData name="Mohamed Sharif" userId="29d6b153-877b-485a-8e0d-d98ad4b78738" providerId="ADAL" clId="{5879583F-E77B-4C70-BF44-17C38FF4ED27}" dt="2020-01-11T08:50:50.233" v="170" actId="2085"/>
          <ac:spMkLst>
            <pc:docMk/>
            <pc:sldMk cId="429234104" sldId="626"/>
            <ac:spMk id="13" creationId="{3AA65F08-38FC-46BA-8D03-2238C95EEA2D}"/>
          </ac:spMkLst>
        </pc:spChg>
        <pc:spChg chg="add del mod">
          <ac:chgData name="Mohamed Sharif" userId="29d6b153-877b-485a-8e0d-d98ad4b78738" providerId="ADAL" clId="{5879583F-E77B-4C70-BF44-17C38FF4ED27}" dt="2020-01-11T08:51:37.104" v="173" actId="478"/>
          <ac:spMkLst>
            <pc:docMk/>
            <pc:sldMk cId="429234104" sldId="626"/>
            <ac:spMk id="14" creationId="{8D18A232-790B-40BF-9FEE-50F66F708CDB}"/>
          </ac:spMkLst>
        </pc:spChg>
        <pc:picChg chg="add del mod">
          <ac:chgData name="Mohamed Sharif" userId="29d6b153-877b-485a-8e0d-d98ad4b78738" providerId="ADAL" clId="{5879583F-E77B-4C70-BF44-17C38FF4ED27}" dt="2020-01-11T08:50:00.609" v="161" actId="478"/>
          <ac:picMkLst>
            <pc:docMk/>
            <pc:sldMk cId="429234104" sldId="626"/>
            <ac:picMk id="6" creationId="{9CF43B22-DB28-4147-B744-6EF3EE1A5188}"/>
          </ac:picMkLst>
        </pc:picChg>
        <pc:picChg chg="add del mod">
          <ac:chgData name="Mohamed Sharif" userId="29d6b153-877b-485a-8e0d-d98ad4b78738" providerId="ADAL" clId="{5879583F-E77B-4C70-BF44-17C38FF4ED27}" dt="2020-01-11T08:49:48.919" v="159" actId="478"/>
          <ac:picMkLst>
            <pc:docMk/>
            <pc:sldMk cId="429234104" sldId="626"/>
            <ac:picMk id="7" creationId="{36D2302A-3828-483A-BFB1-98769F09C9D4}"/>
          </ac:picMkLst>
        </pc:picChg>
        <pc:picChg chg="add del mod">
          <ac:chgData name="Mohamed Sharif" userId="29d6b153-877b-485a-8e0d-d98ad4b78738" providerId="ADAL" clId="{5879583F-E77B-4C70-BF44-17C38FF4ED27}" dt="2020-01-11T08:49:55.476" v="160" actId="478"/>
          <ac:picMkLst>
            <pc:docMk/>
            <pc:sldMk cId="429234104" sldId="626"/>
            <ac:picMk id="8" creationId="{7218FB80-1E46-41A5-85DE-73E21AB2F27A}"/>
          </ac:picMkLst>
        </pc:picChg>
        <pc:picChg chg="add del mod">
          <ac:chgData name="Mohamed Sharif" userId="29d6b153-877b-485a-8e0d-d98ad4b78738" providerId="ADAL" clId="{5879583F-E77B-4C70-BF44-17C38FF4ED27}" dt="2020-01-11T08:53:30.163" v="177" actId="478"/>
          <ac:picMkLst>
            <pc:docMk/>
            <pc:sldMk cId="429234104" sldId="626"/>
            <ac:picMk id="16" creationId="{E61882C7-99BC-4FB4-8EE7-2EB4DF72AEB1}"/>
          </ac:picMkLst>
        </pc:picChg>
        <pc:picChg chg="add del mod">
          <ac:chgData name="Mohamed Sharif" userId="29d6b153-877b-485a-8e0d-d98ad4b78738" providerId="ADAL" clId="{5879583F-E77B-4C70-BF44-17C38FF4ED27}" dt="2020-01-11T08:54:21.855" v="181" actId="478"/>
          <ac:picMkLst>
            <pc:docMk/>
            <pc:sldMk cId="429234104" sldId="626"/>
            <ac:picMk id="18" creationId="{654A003E-2E9B-4704-A8EC-183AD98B832E}"/>
          </ac:picMkLst>
        </pc:picChg>
        <pc:picChg chg="add del mod">
          <ac:chgData name="Mohamed Sharif" userId="29d6b153-877b-485a-8e0d-d98ad4b78738" providerId="ADAL" clId="{5879583F-E77B-4C70-BF44-17C38FF4ED27}" dt="2020-01-11T08:55:56.998" v="185" actId="478"/>
          <ac:picMkLst>
            <pc:docMk/>
            <pc:sldMk cId="429234104" sldId="626"/>
            <ac:picMk id="20" creationId="{74C94FE2-7ABC-4F96-B46C-42D557B77A56}"/>
          </ac:picMkLst>
        </pc:picChg>
        <pc:picChg chg="add del mod">
          <ac:chgData name="Mohamed Sharif" userId="29d6b153-877b-485a-8e0d-d98ad4b78738" providerId="ADAL" clId="{5879583F-E77B-4C70-BF44-17C38FF4ED27}" dt="2020-01-11T08:56:10.472" v="189" actId="478"/>
          <ac:picMkLst>
            <pc:docMk/>
            <pc:sldMk cId="429234104" sldId="626"/>
            <ac:picMk id="22" creationId="{0280DB4A-C863-4E16-8AE0-EDF1811F3AA2}"/>
          </ac:picMkLst>
        </pc:picChg>
        <pc:picChg chg="add del mod">
          <ac:chgData name="Mohamed Sharif" userId="29d6b153-877b-485a-8e0d-d98ad4b78738" providerId="ADAL" clId="{5879583F-E77B-4C70-BF44-17C38FF4ED27}" dt="2020-01-11T08:56:58.560" v="193" actId="478"/>
          <ac:picMkLst>
            <pc:docMk/>
            <pc:sldMk cId="429234104" sldId="626"/>
            <ac:picMk id="24" creationId="{3FE40203-6B81-4ABE-B7DA-F2BEE8D00ABB}"/>
          </ac:picMkLst>
        </pc:picChg>
        <pc:picChg chg="add mod">
          <ac:chgData name="Mohamed Sharif" userId="29d6b153-877b-485a-8e0d-d98ad4b78738" providerId="ADAL" clId="{5879583F-E77B-4C70-BF44-17C38FF4ED27}" dt="2020-01-11T09:07:23.901" v="202" actId="14100"/>
          <ac:picMkLst>
            <pc:docMk/>
            <pc:sldMk cId="429234104" sldId="626"/>
            <ac:picMk id="26" creationId="{06ACFCC9-6FFD-4868-97A3-DD96BF3FFEDB}"/>
          </ac:picMkLst>
        </pc:picChg>
      </pc:sldChg>
    </pc:docChg>
  </pc:docChgLst>
  <pc:docChgLst>
    <pc:chgData name="Mohamed Sharif" userId="29d6b153-877b-485a-8e0d-d98ad4b78738" providerId="ADAL" clId="{0937B6F0-2F53-407D-A624-FB73CA201D73}"/>
    <pc:docChg chg="modSld">
      <pc:chgData name="Mohamed Sharif" userId="29d6b153-877b-485a-8e0d-d98ad4b78738" providerId="ADAL" clId="{0937B6F0-2F53-407D-A624-FB73CA201D73}" dt="2019-11-16T05:02:54.365" v="15" actId="108"/>
      <pc:docMkLst>
        <pc:docMk/>
      </pc:docMkLst>
      <pc:sldChg chg="modSp">
        <pc:chgData name="Mohamed Sharif" userId="29d6b153-877b-485a-8e0d-d98ad4b78738" providerId="ADAL" clId="{0937B6F0-2F53-407D-A624-FB73CA201D73}" dt="2019-11-16T05:02:54.365" v="15" actId="108"/>
        <pc:sldMkLst>
          <pc:docMk/>
          <pc:sldMk cId="202810355" sldId="256"/>
        </pc:sldMkLst>
        <pc:spChg chg="mod">
          <ac:chgData name="Mohamed Sharif" userId="29d6b153-877b-485a-8e0d-d98ad4b78738" providerId="ADAL" clId="{0937B6F0-2F53-407D-A624-FB73CA201D73}" dt="2019-11-16T05:02:54.365" v="15" actId="108"/>
          <ac:spMkLst>
            <pc:docMk/>
            <pc:sldMk cId="202810355" sldId="256"/>
            <ac:spMk id="4" creationId="{A374061E-3F19-43AE-93D9-9E266B999933}"/>
          </ac:spMkLst>
        </pc:spChg>
      </pc:sldChg>
      <pc:sldChg chg="modSp">
        <pc:chgData name="Mohamed Sharif" userId="29d6b153-877b-485a-8e0d-d98ad4b78738" providerId="ADAL" clId="{0937B6F0-2F53-407D-A624-FB73CA201D73}" dt="2019-11-16T05:01:51.836" v="14" actId="20577"/>
        <pc:sldMkLst>
          <pc:docMk/>
          <pc:sldMk cId="3066110255" sldId="625"/>
        </pc:sldMkLst>
        <pc:spChg chg="mod">
          <ac:chgData name="Mohamed Sharif" userId="29d6b153-877b-485a-8e0d-d98ad4b78738" providerId="ADAL" clId="{0937B6F0-2F53-407D-A624-FB73CA201D73}" dt="2019-11-16T05:01:51.836" v="14" actId="20577"/>
          <ac:spMkLst>
            <pc:docMk/>
            <pc:sldMk cId="3066110255" sldId="625"/>
            <ac:spMk id="5" creationId="{C1976C0E-F142-4A2C-86D3-775A902B1F2E}"/>
          </ac:spMkLst>
        </pc:spChg>
      </pc:sldChg>
    </pc:docChg>
  </pc:docChgLst>
  <pc:docChgLst>
    <pc:chgData name="Mohamed Sharif" userId="29d6b153-877b-485a-8e0d-d98ad4b78738" providerId="ADAL" clId="{3C802282-72B1-4E53-A7A3-59D31702927C}"/>
    <pc:docChg chg="undo modSld">
      <pc:chgData name="Mohamed Sharif" userId="29d6b153-877b-485a-8e0d-d98ad4b78738" providerId="ADAL" clId="{3C802282-72B1-4E53-A7A3-59D31702927C}" dt="2019-12-28T07:28:43.572" v="18" actId="1035"/>
      <pc:docMkLst>
        <pc:docMk/>
      </pc:docMkLst>
      <pc:sldChg chg="addSp modSp">
        <pc:chgData name="Mohamed Sharif" userId="29d6b153-877b-485a-8e0d-d98ad4b78738" providerId="ADAL" clId="{3C802282-72B1-4E53-A7A3-59D31702927C}" dt="2019-12-28T07:28:43.572" v="18" actId="1035"/>
        <pc:sldMkLst>
          <pc:docMk/>
          <pc:sldMk cId="100388952" sldId="607"/>
        </pc:sldMkLst>
        <pc:spChg chg="add mod">
          <ac:chgData name="Mohamed Sharif" userId="29d6b153-877b-485a-8e0d-d98ad4b78738" providerId="ADAL" clId="{3C802282-72B1-4E53-A7A3-59D31702927C}" dt="2019-12-28T07:28:43.572" v="18" actId="1035"/>
          <ac:spMkLst>
            <pc:docMk/>
            <pc:sldMk cId="100388952" sldId="607"/>
            <ac:spMk id="5" creationId="{F374CB87-F9AE-4BD0-A425-CA60E7A03B8F}"/>
          </ac:spMkLst>
        </pc:spChg>
        <pc:picChg chg="mod">
          <ac:chgData name="Mohamed Sharif" userId="29d6b153-877b-485a-8e0d-d98ad4b78738" providerId="ADAL" clId="{3C802282-72B1-4E53-A7A3-59D31702927C}" dt="2019-12-28T07:26:04.676" v="1" actId="1076"/>
          <ac:picMkLst>
            <pc:docMk/>
            <pc:sldMk cId="100388952" sldId="607"/>
            <ac:picMk id="18" creationId="{0EF41F1E-83CB-491C-B57B-2268495A6CB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Stratification of Failure modes ( 142 Batteries - 739 Failures)</a:t>
            </a:r>
          </a:p>
        </c:rich>
      </c:tx>
      <c:overlay val="0"/>
      <c:spPr>
        <a:solidFill>
          <a:srgbClr val="FFFF00"/>
        </a:solidFill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214   (29%)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E3-41DD-AB45-9CC9A4806A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118   (16%)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E3-41DD-AB45-9CC9A4806A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86   (11.6%)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E3-41DD-AB45-9CC9A4806A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77  (10.4%)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E3-41DD-AB45-9CC9A4806A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76  (10.3%)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E3-41DD-AB45-9CC9A4806A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67  (9.0%)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E3-41DD-AB45-9CC9A4806AD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57  (7.7%)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E3-41DD-AB45-9CC9A4806AD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36  (4.9%)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E3-41DD-AB45-9CC9A4806AD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8  ( 1.1%)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E3-41DD-AB45-9CC9A4806AD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Comparison!$G$4:$G$12</c:f>
              <c:strCache>
                <c:ptCount val="9"/>
                <c:pt idx="0">
                  <c:v>Negative active material shedding/ bulging/overbridging</c:v>
                </c:pt>
                <c:pt idx="1">
                  <c:v>Positive Active material softening/ Shedding</c:v>
                </c:pt>
                <c:pt idx="2">
                  <c:v>Hydration short through separator</c:v>
                </c:pt>
                <c:pt idx="3">
                  <c:v>Corrosion of  positive plate/broken grid</c:v>
                </c:pt>
                <c:pt idx="4">
                  <c:v>Positive plate becomes Brownish/Sulphation</c:v>
                </c:pt>
                <c:pt idx="5">
                  <c:v>Separator color change to brownish</c:v>
                </c:pt>
                <c:pt idx="6">
                  <c:v>plates become Buckling</c:v>
                </c:pt>
                <c:pt idx="7">
                  <c:v>Separator puncture in the feet/side/misalignment</c:v>
                </c:pt>
                <c:pt idx="8">
                  <c:v>Assembly related</c:v>
                </c:pt>
              </c:strCache>
            </c:strRef>
          </c:cat>
          <c:val>
            <c:numRef>
              <c:f>Comparison!$H$4:$H$12</c:f>
              <c:numCache>
                <c:formatCode>0</c:formatCode>
                <c:ptCount val="9"/>
                <c:pt idx="0">
                  <c:v>214</c:v>
                </c:pt>
                <c:pt idx="1">
                  <c:v>118</c:v>
                </c:pt>
                <c:pt idx="2">
                  <c:v>86</c:v>
                </c:pt>
                <c:pt idx="3">
                  <c:v>77</c:v>
                </c:pt>
                <c:pt idx="4">
                  <c:v>76</c:v>
                </c:pt>
                <c:pt idx="5">
                  <c:v>67</c:v>
                </c:pt>
                <c:pt idx="6">
                  <c:v>57</c:v>
                </c:pt>
                <c:pt idx="7">
                  <c:v>36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E3-41DD-AB45-9CC9A4806A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117504"/>
        <c:axId val="206730752"/>
      </c:barChart>
      <c:catAx>
        <c:axId val="206117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6730752"/>
        <c:crosses val="autoZero"/>
        <c:auto val="1"/>
        <c:lblAlgn val="ctr"/>
        <c:lblOffset val="100"/>
        <c:noMultiLvlLbl val="0"/>
      </c:catAx>
      <c:valAx>
        <c:axId val="20673075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0611750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26T13:25:57.140"/>
    </inkml:context>
    <inkml:brush xml:id="br0">
      <inkml:brushProperty name="width" value="0.10583" units="cm"/>
      <inkml:brushProperty name="height" value="0.10583" units="cm"/>
      <inkml:brushProperty name="color" value="#FFC114"/>
    </inkml:brush>
  </inkml:definitions>
  <inkml:trace contextRef="#ctx0" brushRef="#br0">70 1 3224 0 0,'0'0'143'0'0,"0"0"170"0"0,0 0 612 0 0,0 0 267 0 0,0 0 51 0 0,0 0-59 0 0,0 0-268 0 0,0 0-116 0 0,0 0-28 0 0,-4 1 323 0 0,4 0 5423 0 0,21 2-5030 0 0,-18-3-1369 0 0,1 0 0 0 0,-1 0 1 0 0,1 1-1 0 0,-1-1 0 0 0,1 1 1 0 0,-1 1-1 0 0,0-1 0 0 0,0 0 1 0 0,1 0-1 0 0,2 3-119 0 0,-3-2 17 0 0,0 1 45 0 0,0 0-1 0 0,0 0 1 0 0,0-1-1 0 0,1 1 1 0 0,-2-1-1 0 0,2 1 1 0 0,-1-2-1 0 0,1 1 1 0 0,2 0-62 0 0,-5-1 142 0 0,3 1 122 0 0,1 2-247 0 0,-2-3 16 0 0,-1 0 0 0 0,1 1 1 0 0,-1-1-1 0 0,0 0 1 0 0,1 0-1 0 0,-1 1 1 0 0,0-2-1 0 0,1 1 0 0 0,-1-1 1 0 0,1 0-1 0 0,1 1-33 0 0,-3-1 96 0 0,2 1-22 0 0,0 0-1 0 0,1 1 0 0 0,0-1 1 0 0,-2 1-1 0 0,1 0 0 0 0,2 1-73 0 0,25 14 155 0 0,5-1 74 0 0,-30-13-221 0 0,-1-1 0 0 0,-1 1 0 0 0,1-1 0 0 0,-1 1 0 0 0,1 0 0 0 0,-1 1 0 0 0,1 0 0 0 0,0-2 0 0 0,-2 3 0 0 0,0-1-8 0 0,2-1 0 0 0,16 14-209 0 0,-10-9 364 0 0,-9-7-37 0 0,18 11 536 0 0,-16-9-747 0 0,3-1 105 0 0,-1 2-1 0 0,1 0 1 0 0,-1-1 0 0 0,-1 1 0 0 0,1 1-1 0 0,0-2 1 0 0,1 5-12 0 0,32 29 53 0 0,-37-35-53 0 0,12 13 0 0 0,1 2 5 0 0,-7-7-7 0 0,2-1 0 0 0,-1 1 0 0 0,0-1-1 0 0,5 3 3 0 0,4 0 36 0 0,-12-9-22 0 0,-2-2-1 0 0,1 3 1 0 0,-1-2 0 0 0,1 1-1 0 0,-1-1 1 0 0,1 2-1 0 0,-1-1 1 0 0,0 1 0 0 0,0 0-1 0 0,1 1-13 0 0,-3-4 3 0 0,0 1 0 0 0,0-1 0 0 0,1 1 0 0 0,-1-1 0 0 0,0 0-1 0 0,0 0 1 0 0,0 1 0 0 0,1-1 0 0 0,-1 0 0 0 0,0 0 0 0 0,0-1-3 0 0,0 1 2 0 0,0 1 1 0 0,1-2 0 0 0,-1 1 0 0 0,0 0-1 0 0,0 0 1 0 0,0 1 0 0 0,1-1-1 0 0,-2 0 1 0 0,1 0 0 0 0,0 1 0 0 0,-1-1-1 0 0,1 1-2 0 0,0-1 0 0 0,1 1 0 0 0,-1-1 0 0 0,-1 0 0 0 0,1 0 0 0 0,0 1 0 0 0,0-2 0 0 0,0 1 0 0 0,1 0 0 0 0,-1 0 0 0 0,0-1 0 0 0,1 1 0 0 0,0 1 0 0 0,-2-2 0 0 0,0 0 0 0 0,0 0 0 0 0,0 1 0 0 0,0-1 0 0 0,1 0 0 0 0,-1 0 0 0 0,0 0 0 0 0,0 1 0 0 0,0-1 0 0 0,0 0 0 0 0,0 0 0 0 0,0 1 0 0 0,0-1 0 0 0,0 0 0 0 0,0 0 0 0 0,0 2 0 0 0,0-2 0 0 0,0 0 0 0 0,0 0 0 0 0,0 1 0 0 0,0-1 0 0 0,0 0 0 0 0,0 0 0 0 0,0 1 0 0 0,0-1 0 0 0,0 0 0 0 0,0 0 0 0 0,0 1 0 0 0,0-1 0 0 0,0 0 0 0 0,-1 0 0 0 0,1 1 0 0 0,0-1 0 0 0,0 0 0 0 0,0 0 0 0 0,-2 0 0 0 0,-1 7 0 0 0,2-6 0 0 0,1 0 0 0 0,-2 0 0 0 0,2 0 0 0 0,-1 1 0 0 0,1-1 0 0 0,0 0 0 0 0,0 0 0 0 0,-1 2 0 0 0,1-2 0 0 0,0 0 0 0 0,0 1 0 0 0,0-1 0 0 0,0 0 0 0 0,0 1 0 0 0,1 0 0 0 0,-1-1 0 0 0,0 0 0 0 0,0 0 0 0 0,1 1 0 0 0,-1-1 0 0 0,2 0 0 0 0,-2 0 0 0 0,1 0 0 0 0,-1 1 0 0 0,1-1 0 0 0,0 0 0 0 0,-1 0 0 0 0,1 1 0 0 0,1-1 0 0 0,-1 0 0 0 0,0-1 0 0 0,0 1 0 0 0,61 65 182 0 0,-59-61-180 0 0,2 0 0 0 0,0 0 0 0 0,1-1 0 0 0,-2 1 0 0 0,4 0-2 0 0,8 7 11 0 0,-12-7 0 0 0,-1 0-1 0 0,1-1 1 0 0,-1 1 0 0 0,0 2-1 0 0,2 0-10 0 0,-3 1 0 0 0,-2-6 3 0 0,0-1 1 0 0,0-1-1 0 0,1 1 0 0 0,-1 0 0 0 0,0 1 0 0 0,1-1 1 0 0,-1 0-1 0 0,1 0 0 0 0,-1 0 0 0 0,2 1 0 0 0,-2-2 1 0 0,1 1-1 0 0,-1 0 0 0 0,1 0 0 0 0,0-1 1 0 0,-1 2-1 0 0,1-1 0 0 0,1-1 0 0 0,-1 1-3 0 0,-1-1 3 0 0,1 0-1 0 0,-1 1 1 0 0,0-1-1 0 0,1 0 1 0 0,-1 0-1 0 0,0 1 1 0 0,1-1-1 0 0,-1 0 1 0 0,0 2-1 0 0,2-2 1 0 0,-2 0-1 0 0,0 1 1 0 0,0-1-1 0 0,0 0 1 0 0,1 1 0 0 0,-1-1-1 0 0,0 0 1 0 0,0 1-1 0 0,0-1 1 0 0,0 2-1 0 0,0-2 1 0 0,0 0-1 0 0,0 1 1 0 0,0-1-1 0 0,0 1-2 0 0,9 17 124 0 0,-1-2-20 0 0,-4-7-50 0 0,2-5-32 0 0,-5-2 26 0 0,2 7-29 0 0,-1-6-12 0 0,-1 1 0 0 0,1 0 0 0 0,1-1 1 0 0,-1 1-1 0 0,1 0 0 0 0,-1-1 0 0 0,0 0 0 0 0,4 3-7 0 0,12 18 192 0 0,-16-22-182 0 0,11 10 34 0 0,-8-6-34 0 0,-4 4-10 0 0,23 12 0 0 0,-19-18 11 0 0,22 22-12 0 0,-25-23 44 0 0,1 1-35 0 0,-1-2 1 0 0,1 0-1 0 0,-1 1 1 0 0,0 1-1 0 0,1-3 1 0 0,0 1-1 0 0,2 2-8 0 0,13 12-74 0 0,-11-10 78 0 0,-4-5 7 0 0,1 2 1 0 0,-2-1 0 0 0,2 1-1 0 0,-2-1 1 0 0,2 0 0 0 0,-2 1-1 0 0,1-1 1 0 0,0 2-12 0 0,-2-2 9 0 0,23 16 542 0 0,12-11-748 0 0,-36-7 323 0 0,4 2-160 0 0,1 2-272 0 0,16-1 753 0 0,-18-3-550 0 0,-3 0-3 0 0,3 1 17 0 0,3-2 137 0 0,12 8 213 0 0,-13-6-351 0 0,-5-1 87 0 0,0 0 0 0 0,0 0 0 0 0,0 0 0 0 0,0 0 0 0 0,0 0 0 0 0,0 0 0 0 0,0 0 0 0 0,0 0 0 0 0,0 0 0 0 0,0 0 0 0 0,0 0 0 0 0,0 0 0 0 0,0 0 0 0 0,0 0-1 0 0,0 0 1 0 0,1 0 0 0 0,-1 0 0 0 0,0-1 0 0 0,0 1 0 0 0,0 0 0 0 0,0 0 0 0 0,0 0 0 0 0,0 0 0 0 0,0 0 0 0 0,0 0 0 0 0,0 0 0 0 0,0 0 0 0 0,0 0 0 0 0,0 0 0 0 0,0 0 0 0 0,-1 0 0 0 0,1 0 0 0 0,0 0 0 0 0,0 0 0 0 0,0 0 0 0 0,0 0 0 0 0,0 0 0 0 0,0-1 0 0 0,0 1 0 0 0,0 0 0 0 0,0 0-1 0 0,0 0 1 0 0,0 0 0 0 0,0 0 0 0 0,0 0 0 0 0,0 0 0 0 0,0 0 0 0 0,0 0 0 0 0,0 0 0 0 0,0 0 0 0 0,0 0 0 0 0,0 0 0 0 0,0 0 0 0 0,0 0 0 0 0,0 0 0 0 0,0 0 0 0 0,-1 0 0 0 0,1 0 0 0 0,0 0 0 0 0,0 0 0 0 0,0 0 0 0 0,0 0 3 0 0,33 11-104 0 0,-26-9 104 0 0,-1 3 0 0 0,1-4 0 0 0,0 1 0 0 0,0 0 0 0 0,4-1 0 0 0,-2 0 0 0 0,0-1 0 0 0,-1-1 11 0 0,-6 1 32 0 0,4 1-22 0 0,-5 1 8 0 0,-1-2-93 0 0,0 0-56 0 0,0 0-9 0 0,0 0-240 0 0,0 0-987 0 0,0 0-422 0 0</inkml:trace>
  <inkml:trace contextRef="#ctx0" brushRef="#br0" timeOffset="1">1941 1117 920 0 0,'0'0'100'0'0,"0"0"84"0"0,0 0 37 0 0,0 0 10 0 0,0 0 112 0 0,0 0 463 0 0,0 0 201 0 0,0 0 38 0 0,0 0-41 0 0,0 0-211 0 0,0 0-90 0 0,0 0-20 0 0,0 0-26 0 0,0 0-94 0 0,0 0-41 0 0,0 0-8 0 0,0 0-10 0 0,0 0-35 0 0,0 0-18 0 0,0 0-3 0 0,0 0-15 0 0,0 0-61 0 0,0 0-27 0 0,0 0-7 0 0,0 0-10 0 0,0 0-32 0 0,0 0-10 0 0,0 0-4 0 0,0 0-6 0 0,0 0-16 0 0,0 0-4 0 0,0 0 0 0 0,0 0-2 0 0,0 0-6 0 0,0 0-7 0 0,0 0-1 0 0,0 0 4 0 0,16-15 1160 0 0,21-5-809 0 0,9-5 306 0 0,-1-6-325 0 0,-39 27-535 0 0,0 1-1 0 0,-1-1 1 0 0,1-1-1 0 0,-1 2 0 0 0,4-7-40 0 0,20-15 6 0 0,-23 18 64 0 0,-1 0-1 0 0,1-1 0 0 0,0 1 0 0 0,0-2-69 0 0,3-3-21 0 0,-6 7 21 0 0,9-12 0 0 0,1 0-1 0 0,0 1 14 0 0,52-36 251 0 0,-46 40-250 0 0,-16 11-15 0 0,-1 0 1 0 0,0 0 0 0 0,2-2 0 0 0,-2 2 0 0 0,1 0 0 0 0,-2-2 0 0 0,1 1-1 0 0,1 1 1 0 0,-1-2 0 0 0,0 1 2 0 0,1-1-1 0 0,0 1 0 0 0,0-1 0 0 0,0 1 0 0 0,0-1 0 0 0,0 2 1 0 0,1-1-1 0 0,-2 0 0 0 0,2 1 0 0 0,1-1-1 0 0,19-10-142 0 0,0-2 13 0 0,-21 12 132 0 0,2 0-1 0 0,-1 0 1 0 0,-2 1-1 0 0,2-2 1 0 0,-1 1 0 0 0,1-1-1 0 0,-2 1 1 0 0,4-4-3 0 0,-4 3-14 0 0,2 1 0 0 0,-2-1 0 0 0,2 1 1 0 0,-2 0-1 0 0,2-1 0 0 0,-2 2 0 0 0,4-2 14 0 0,12-9-1 0 0,14-4 259 0 0,-27 14-286 0 0,-1 1-1 0 0,0-2 1 0 0,1 1 0 0 0,-1-2 0 0 0,1 2-1 0 0,-1-2 29 0 0,44-19 0 0 0,-42 19 0 0 0,4-3-2 0 0,6-1 25 0 0,-7 6-12 0 0,22-14 901 0 0,-17 10-939 0 0,1 0-1 0 0,-1 1 1 0 0,7 0 27 0 0,-16 4 26 0 0,1-1 1 0 0,0 1 0 0 0,0 0-1 0 0,7 0-26 0 0,58-7 0 0 0,-60 7 0 0 0,-7 1 0 0 0,-1 0 0 0 0,1 0 0 0 0,-1 0 0 0 0,1 0 0 0 0,-1 0 0 0 0,1 1 0 0 0,0-1 0 0 0,-1 2 0 0 0,1-1 0 0 0,10-1-261 0 0,-11 0 231 0 0,1-1-1 0 0,-2 1 1 0 0,2 0-1 0 0,0 0 1 0 0,-1 0-1 0 0,-1 0 0 0 0,2 0 1 0 0,0 0-1 0 0,-1 1 31 0 0,42 10 22 0 0,-6-4 199 0 0,-35-6-350 0 0,5-2-1 0 0,13 10 158 0 0,-20-9-2 0 0,0-1-13 0 0,16 7 615 0 0,-17-5-728 0 0,-1-1-72 0 0,25 7 5 0 0,1 9 735 0 0,22 6-72 0 0,-36-17-570 0 0,11 4-50 0 0,3 5 194 0 0,-24-14-52 0 0,-1 0 0 0 0,0 2 0 0 0,0-2 0 0 0,0 0-1 0 0,1 1 1 0 0,-1-1 0 0 0,1 0 0 0 0,-1 0 0 0 0,0 0-1 0 0,1 0 1 0 0,-1 0 0 0 0,0 0 0 0 0,0 0 0 0 0,0 0-1 0 0,2-1 1 0 0,-2 1 0 0 0,1-2-18 0 0,9 4 414 0 0,-6-1-5293 0 0,-5-1-2022 0 0</inkml:trace>
  <inkml:trace contextRef="#ctx0" brushRef="#br0" timeOffset="2">3815 1182 1376 0 0,'0'0'212'0'0,"0"0"353"0"0,0 0 157 0 0,0 0 28 0 0,0 0 17 0 0,0 0 36 0 0,0 0 18 0 0,0 0 3 0 0,0 0-39 0 0,0 0-162 0 0,0 0-71 0 0,0 0-10 0 0,0 0-46 0 0,0 0-176 0 0,0 0-80 0 0,0 0-14 0 0,0 0 8 0 0,0 0 44 0 0,0 0 11 0 0,0 0 6 0 0,0 0 21 0 0,0 0 85 0 0,0 0 42 0 0,0 0 5 0 0,0 0-38 0 0,0 0-156 0 0,0 0-72 0 0,0 0-12 0 0,21 23 1459 0 0,-10-11-1261 0 0,-10-11-317 0 0,0 1-1 0 0,1-2 1 0 0,-2 1 0 0 0,1 0-1 0 0,0 0 1 0 0,0 1 0 0 0,0-1-1 0 0,-1 1 1 0 0,2-1 0 0 0,-1 1-1 0 0,-1-1 1 0 0,1 0 0 0 0,-1 0-1 0 0,0 2 1 0 0,1-2-1 0 0,-1 1-50 0 0,0 0 38 0 0,1-1-1 0 0,-1 0 1 0 0,2 0-1 0 0,-2 1 1 0 0,1-1-1 0 0,-1 0 1 0 0,1-1-1 0 0,-1 1 1 0 0,1 0-1 0 0,0 1 0 0 0,-1-2 1 0 0,3 1-38 0 0,3 7 338 0 0,-4-4-275 0 0,0-1-1 0 0,1-1 0 0 0,-1 1 0 0 0,0-1 0 0 0,1 0 0 0 0,-1 1 0 0 0,1-1 0 0 0,0 1 1 0 0,-1-2-1 0 0,2 1 0 0 0,-2 0 0 0 0,2-1 0 0 0,0 0 0 0 0,-2 0 0 0 0,4 2-62 0 0,32 15 680 0 0,-36-17-552 0 0,16 6 360 0 0,17 12 72 0 0,-33-18-555 0 0,-2 1 0 0 0,1-2 0 0 0,-1 1-1 0 0,1-1 1 0 0,0 1 0 0 0,0-1-1 0 0,-1 1 1 0 0,2-1 0 0 0,-1 0 0 0 0,0 1-1 0 0,0-1 1 0 0,-1 0 0 0 0,1 2-1 0 0,1-2 1 0 0,-1 0 0 0 0,0 0 0 0 0,0 0-5 0 0,5 1-1 0 0,0 1 7 0 0,0 1 0 0 0,-1-1 0 0 0,1-1 0 0 0,-1 1 0 0 0,1-1-1 0 0,0 0 1 0 0,4 0-6 0 0,18 4 87 0 0,-2-1-19 0 0,-22-4-54 0 0,-1 1 0 0 0,2-1 1 0 0,-1 1-1 0 0,-1-1 0 0 0,1 2 0 0 0,-1-1 0 0 0,1 0 0 0 0,-2 0 0 0 0,5 2-14 0 0,-3-2 45 0 0,1 0 0 0 0,-1-1 0 0 0,0 0 0 0 0,1 0 1 0 0,0 0-1 0 0,-2 0 0 0 0,4-1-45 0 0,-3 1 1 0 0,16-5 182 0 0,-18 4-152 0 0,2 1 1 0 0,-2-1-1 0 0,2-1 1 0 0,-1 2-1 0 0,0 0 1 0 0,0-1-1 0 0,1 1 0 0 0,-2 0 1 0 0,2 0-1 0 0,-1 1 1 0 0,1-1-1 0 0,-2 2-31 0 0,2-1 11 0 0,-2 1 36 0 0,-2-2-39 0 0,25-2-10 0 0,-19 1 2 0 0,-5 1 0 0 0,0 0 0 0 0,2 0 0 0 0,-2 0 0 0 0,0 0 0 0 0,0 0 0 0 0,0 0 0 0 0,2 0 0 0 0,-2 0 0 0 0,0 0 0 0 0,0 1 0 0 0,3-1 0 0 0,1 2 0 0 0,8 2 9 0 0,-10-4 28 0 0,1 0-1 0 0,1 1 0 0 0,-2-1 1 0 0,1 0-1 0 0,-1 1 0 0 0,1 1 1 0 0,-1-1-1 0 0,2 0 0 0 0,-1 0-36 0 0,19 3 64 0 0,6 6-144 0 0,-24-8 92 0 0,-1-1 0 0 0,1 1 0 0 0,0-1-1 0 0,0 0 1 0 0,-1 0 0 0 0,1-1 0 0 0,0 0 0 0 0,0 0-1 0 0,-1 0 1 0 0,1 0 0 0 0,0 0 0 0 0,-1-1-1 0 0,4-1-11 0 0,11-1 39 0 0,-18 3-38 0 0,28 0 327 0 0,1 1-1 0 0,23 4-327 0 0,-8-5-16 0 0,62-2-64 0 0,-95 2 201 0 0,-1-1 0 0 0,0-1 0 0 0,1 0 0 0 0,10-3-121 0 0,5-1 76 0 0,-6 5-54 0 0,9 1 380 0 0,-21 0-468 0 0,2 0 1 0 0,-1-1-1 0 0,7-3 66 0 0,47-12 93 0 0,-61 15-84 0 0,-1 1-1 0 0,-1-1 1 0 0,2 1-1 0 0,-1 0 1 0 0,0 0-1 0 0,1 0 1 0 0,-2 0-1 0 0,1 0 1 0 0,2 0-9 0 0,-1 0-12 0 0,1 0 1 0 0,0 0-1 0 0,-2 0 0 0 0,2 0 1 0 0,-1-2-1 0 0,1 2 1 0 0,-2-1-1 0 0,2 0 12 0 0,29-8 8 0 0,18-1-8 0 0,-47 10 3 0 0,8-2 15 0 0,0 1-1 0 0,0 1 1 0 0,6 0-18 0 0,30-1 54 0 0,-3-9-44 0 0,-22 6 40 0 0,-17 3-24 0 0,0 1 0 0 0,0-1 0 0 0,0-2-1 0 0,0 2 1 0 0,-2-1 0 0 0,2 0 0 0 0,0 0-1 0 0,3-3-25 0 0,-8 4 0 0 0,-1 1 0 0 0,1-2 0 0 0,0 2 0 0 0,0-1 0 0 0,-1 1 0 0 0,1 0 0 0 0,1-1 0 0 0,-1 1 0 0 0,-1 0 0 0 0,1 0 0 0 0,0-1 0 0 0,0 1 0 0 0,1 0 0 0 0,-2 0 0 0 0,1 0 0 0 0,1 0 0 0 0,2 0 0 0 0,53-20 0 0 0,8-7 0 0 0,-19 8 0 0 0,-41 16-59 0 0,1 1 0 0 0,-2-1 0 0 0,1 0 0 0 0,0-1 0 0 0,4-2 59 0 0,15-11-281 0 0,-19 14 101 0 0,-3 1 173 0 0,2-1 0 0 0,-1 1 0 0 0,1-1 0 0 0,-1 1 0 0 0,1 1 0 0 0,2-2 7 0 0,9-5 6 0 0,-5 4-6 0 0,-7 4 0 0 0,13-5 0 0 0,9-8 16 0 0,-9 5 594 0 0,-13 7-654 0 0,-1 1-1 0 0,0-1 0 0 0,0 0 1 0 0,0 1-1 0 0,0-2 0 0 0,1 1 1 0 0,-2 0-1 0 0,1 0 0 0 0,-1-2 45 0 0,1 2-161 0 0,-2 1 262 0 0,0 0 113 0 0,0 0 18 0 0,0 0-58 0 0,0 0-267 0 0,0 0-119 0 0,10-4-751 0 0,7-3-8531 0 0,-11 1 3601 0 0</inkml:trace>
  <inkml:trace contextRef="#ctx0" brushRef="#br0" timeOffset="3">5813 920 920 0 0,'0'0'383'0'0,"0"0"1271"0"0,0 0 561 0 0,0 0 110 0 0,0 0-170 0 0,0 0-789 0 0,-3-3 151 0 0,2 3 7390 0 0,14 31-8900 0 0,-7-19 724 0 0,-1 1 0 0 0,4 13-731 0 0,2 13 137 0 0,0 1 86 0 0,-1 13-223 0 0,-7-40 127 0 0,0-2-1 0 0,1 0 1 0 0,-1 0-1 0 0,6 6-126 0 0,-1 5 124 0 0,-6-16-102 0 0,0-2 37 0 0,4 1-15 0 0,-5-3-20 0 0,0-2 52 0 0,-1 0-4 0 0,13 9-2168 0 0,1-20-2721 0 0,-11 6 3044 0 0</inkml:trace>
  <inkml:trace contextRef="#ctx0" brushRef="#br0" timeOffset="4">5821 913 9616 0 0,'0'0'216'0'0,"0"0"32"0"0,0 0 12 0 0,0 0-31 0 0,-2 0-45 0 0,1 0 520 0 0,1 0 212 0 0,0 0 39 0 0,0 0-17 0 0,0 0-87 0 0,0 0-34 0 0,0 0-8 0 0,0 0-42 0 0,0 0-174 0 0,0 0-75 0 0,0 0-20 0 0,2 0-20 0 0,33-2 1451 0 0,-33 2-1728 0 0,7 1 141 0 0,-3 0-202 0 0,-1 1-1 0 0,1 0 1 0 0,-2-1 0 0 0,2 2 0 0 0,-1-1 0 0 0,1 2 0 0 0,-1-2-1 0 0,1 2-139 0 0,44 33 51 0 0,-36-27-336 0 0,22 9 835 0 0,-24-7-576 0 0,-9-8 16 0 0,-1-1-1 0 0,0 0 1 0 0,1 0-1 0 0,-1-1 1 0 0,2 1-1 0 0,-2-1 1 0 0,2 0-1 0 0,-2 0 1 0 0,2 0-1 0 0,-1-1 1 0 0,1 2-1 0 0,-1-2 11 0 0,12 14 164 0 0,6-4-152 0 0,-21-11-12 0 0,0 0 0 0 0,1 0 0 0 0,-1 0 0 0 0,0 0 0 0 0,1 0 0 0 0,-1 0 0 0 0,0 0 0 0 0,0 1 0 0 0,1-1 0 0 0,-1 0 0 0 0,0 0 0 0 0,0 0 0 0 0,2 0 0 0 0,-2 1 0 0 0,0-1 0 0 0,0 0 0 0 0,1 0 0 0 0,-1 0 0 0 0,0 1 0 0 0,0-1 0 0 0,0 0 0 0 0,0 0 0 0 0,1 2 0 0 0,-1-2 0 0 0,0 0 0 0 0,0 0 0 0 0,0 1 0 0 0,0-1 0 0 0,0 0 0 0 0,0 1 0 0 0,0-1 0 0 0,0 0 0 0 0,0 0 0 0 0,0 1 0 0 0,0-1 0 0 0,0 0 0 0 0,0 2 0 0 0,0-2 0 0 0,0 0 0 0 0,0 0 0 0 0,0 1 0 0 0,0-1 0 0 0,0 0 0 0 0,0 1 0 0 0,0-1 0 0 0,-1 0 0 0 0,1 0 0 0 0,0 1 0 0 0,0-1 0 0 0,0 0 0 0 0,0 0 0 0 0,-1 1 0 0 0,1-1 0 0 0,0 0 0 0 0,0 0 0 0 0,0 0 0 0 0,-2 0 0 0 0,2 2 0 0 0,-17 15 0 0 0,13-16 0 0 0,-27 24 153 0 0,-4 3 57 0 0,26-20-227 0 0,0 0 0 0 0,-2-1 0 0 0,2-1 0 0 0,-11 6 17 0 0,-8 4 196 0 0,27-14-209 0 0,-1-1 0 0 0,-1 0 1 0 0,2 0-1 0 0,-1 0 0 0 0,1 2 0 0 0,-1-2 1 0 0,0 2-1 0 0,1-2 0 0 0,0 1 13 0 0,0-1 118 0 0,1-1-66 0 0,0 0-112 0 0,0 0-68 0 0,0 0-22 0 0,0 0 45 0 0,11-9 572 0 0,-1 0-374 0 0,-1-1 0 0 0,0-1 0 0 0,0 0 0 0 0,3-6-93 0 0,19-23 18 0 0,-23 30 64 0 0,-8 9-95 0 0,1-2-1 0 0,0 2 0 0 0,1-1 0 0 0,0 0 0 0 0,-1 1 1 0 0,0 0-1 0 0,1 0 0 0 0,-1-2 0 0 0,1 2 0 0 0,-1 0 1 0 0,2 1-1 0 0,-2-2 0 0 0,1 1 0 0 0,-1 0 0 0 0,2 1 1 0 0,0-1 13 0 0,-19 6-124 0 0,0 2 0 0 0,2-1 0 0 0,-1 3 1 0 0,1-1-1 0 0,-14 11 124 0 0,28-19 10 0 0,0 0 1 0 0,0 0-1 0 0,0 0 0 0 0,0 0 1 0 0,-1 0-1 0 0,1 0 0 0 0,0 0 1 0 0,0 0-1 0 0,0 0 0 0 0,0 0 1 0 0,0 0-1 0 0,0 0 0 0 0,-1 0 1 0 0,1 0-1 0 0,0 0 0 0 0,0 0 1 0 0,0 0-1 0 0,0 0 1 0 0,0 0-1 0 0,0-2 0 0 0,0 2 1 0 0,-1 0-1 0 0,1 0 0 0 0,0 0 1 0 0,0 0-1 0 0,0 0 0 0 0,0 0 1 0 0,0 0-1 0 0,0 0 0 0 0,0 0 1 0 0,0-1-1 0 0,0 1 0 0 0,0 0 1 0 0,-1 0-1 0 0,1 0 0 0 0,0 0 1 0 0,0 0-1 0 0,0 0 0 0 0,0 0 1 0 0,0-1-1 0 0,0 1 0 0 0,0 0 1 0 0,0 0-1 0 0,0 0 0 0 0,0 0 1 0 0,0 0-1 0 0,0 0 1 0 0,0-1-1 0 0,0 1 0 0 0,0 0 1 0 0,0 0-1 0 0,0 0 0 0 0,0 0 1 0 0,0 0-1 0 0,0 0 0 0 0,1-1 1 0 0,-1 1-1 0 0,0 0 0 0 0,0 0 1 0 0,0 0-1 0 0,0 0 0 0 0,0 0 1 0 0,0 0-11 0 0,0-2 3 0 0,1 0 0 0 0,-1 1 0 0 0,1-1 0 0 0,-1 1 0 0 0,1 0-1 0 0,-1 0 1 0 0,1 0 0 0 0,1-1 0 0 0,-1 1 0 0 0,-1 0 0 0 0,1 0 0 0 0,0-1 0 0 0,0 2 0 0 0,1-1-3 0 0,9-12 61 0 0,-8 10-68 0 0,-2 2-1 0 0,0-1 0 0 0,2-1 1 0 0,-2 2-1 0 0,1 0 0 0 0,-1-2 0 0 0,2 2 1 0 0,-1 0-1 0 0,0 0 0 0 0,1-2 8 0 0,-1 3 0 0 0,3-5 0 0 0,2-3 0 0 0,-3 3 0 0 0,-3-1 0 0 0,-5 4 0 0 0,1 2 5 0 0,-2 2 0 0 0,1-1 0 0 0,1 0 0 0 0,-1 0 0 0 0,1 1 0 0 0,-2 0 0 0 0,0 0-5 0 0,2 1-63 0 0,-1-2-1 0 0,-1 2 1 0 0,2-2 0 0 0,-1 0 0 0 0,-1 0 0 0 0,2 0-1 0 0,-4 1 64 0 0,7-2-200 0 0,-11 9 498 0 0,10-7-153 0 0,1-2-222 0 0,0 0-98 0 0,0 0-17 0 0,0 0 47 0 0,0 0 222 0 0,3-17 552 0 0,0 13-618 0 0,-2 1-9 0 0,0 2 1 0 0,0-1 0 0 0,1 1-1 0 0,-1-2 1 0 0,0 1-1 0 0,0 0 1 0 0,-1 0-1 0 0,1 0 1 0 0,-1-1-1 0 0,2 2 1 0 0,-2-2-1 0 0,0 1 1 0 0,0-1-1 0 0,0 1 1 0 0,0 0 0 0 0,0-1-1 0 0,0 2 1 0 0,0-2-1 0 0,0 1 1 0 0,-2 0-1 0 0,2-1-2 0 0,-2-2-26 0 0,0 4-21 0 0,0-1 1 0 0,1 0-1 0 0,-1 0 1 0 0,-1 1-1 0 0,2-2 1 0 0,-1 2 0 0 0,0 0-1 0 0,0 0 1 0 0,-1-1 46 0 0,-10-9-133 0 0,2 3 224 0 0,9 6-135 0 0,1 1 1 0 0,-1 1-1 0 0,1-1 0 0 0,0 0 1 0 0,0 1-1 0 0,0-1 1 0 0,-1-1-1 0 0,1 1 1 0 0,0 0-1 0 0,1 0 1 0 0,-1-1-1 0 0,0 1 44 0 0,-1 0-308 0 0,2-1-1 0 0,-1 0 1 0 0,1 1 0 0 0,-1-1-1 0 0,1 0 1 0 0,0 1 0 0 0,0-1-1 0 0,-1 1 1 0 0,1-1-1 0 0,0 0 1 0 0,0 1 308 0 0,-1 1-1977 0 0,-10 0-20 0 0</inkml:trace>
  <inkml:trace contextRef="#ctx0" brushRef="#br0" timeOffset="5">14 1636 3224 0 0,'0'0'143'0'0,"0"0"173"0"0,0 0 624 0 0,0 0 274 0 0,0 0 54 0 0,0 0-59 0 0,0 0-287 0 0,-9 20 4159 0 0,8-18-4853 0 0,-1 2 0 0 0,1-1 1 0 0,1 1-1 0 0,0-1 0 0 0,-1 0 0 0 0,1 1 1 0 0,0 0-1 0 0,0-2 0 0 0,0 2 0 0 0,1-1 0 0 0,-1 1 1 0 0,1-1-1 0 0,-1 0 0 0 0,2 1-228 0 0,1 25 919 0 0,4 8-1 0 0,-6-14-116 0 0,-2 14-280 0 0,1-36-503 0 0,0 0 0 0 0,0 1 0 0 0,1-2 1 0 0,-1 1-1 0 0,0 0 0 0 0,0-1 1 0 0,0 1-1 0 0,2 1 0 0 0,-2-2 0 0 0,0 1 1 0 0,1 0-1 0 0,-1-1 0 0 0,1 1 0 0 0,-1 0 1 0 0,0-1-1 0 0,1 2 0 0 0,-1-2 0 0 0,1 1 1 0 0,1-1-1 0 0,-2 1 0 0 0,1-1-19 0 0,0 1 31 0 0,0-1-1 0 0,-1 2 1 0 0,1-1-1 0 0,0-1 1 0 0,-1 1-1 0 0,2 0 1 0 0,-2 1-1 0 0,1-2 1 0 0,-1 1 0 0 0,1 0-1 0 0,-1 0 1 0 0,1 0-1 0 0,-1 1 1 0 0,0-1-31 0 0,1 1 68 0 0,1 2 0 0 0,-2-2 0 0 0,1 1 0 0 0,0 1 0 0 0,0-2 0 0 0,1 0 0 0 0,0 2 0 0 0,0 0-68 0 0,6 10-2 0 0,7 11 0 0 0,-12-19 21 0 0,1-1 0 0 0,-1 1 0 0 0,1-1 0 0 0,-2 1 0 0 0,1 0 0 0 0,-1 0 0 0 0,0 4-19 0 0,3 5 55 0 0,0 7-6 0 0,-3-15-44 0 0,1-1 1 0 0,-1 1-1 0 0,1-1 0 0 0,1 0 1 0 0,-2 0-1 0 0,3-1 0 0 0,-1 1 1 0 0,-1-1-1 0 0,2 1 0 0 0,0-1-5 0 0,1 1 5 0 0,-2-1 2 0 0,1 0 0 0 0,-1 0 0 0 0,0 1 0 0 0,0-1 0 0 0,0 1 0 0 0,-1-1 0 0 0,2 5-7 0 0,20 34 320 0 0,-25-43-310 0 0,0 0 1 0 0,1 0 0 0 0,-1 2 0 0 0,1-2 0 0 0,-1 0 0 0 0,1 0-1 0 0,0 1 1 0 0,1-1 0 0 0,-2 0 0 0 0,1 0 0 0 0,0 1-1 0 0,0-1 1 0 0,0 0-11 0 0,4 5 17 0 0,-2-1-10 0 0,2 7 38 0 0,1 1 1 0 0,0-1 0 0 0,1 0-1 0 0,5 5-45 0 0,27 37 118 0 0,-8-27-97 0 0,-6-7 171 0 0,6 2 368 0 0,-31-22-657 0 0,24 9 375 0 0,-15-6-267 0 0,-4-3 2 0 0,-2 0 1 0 0,2 1-1 0 0,-1 0 1 0 0,-1 1-1 0 0,2-1 1 0 0,-1 0-1 0 0,-1 0 1 0 0,1 2-1 0 0,3-1-13 0 0,-2 1 27 0 0,0-1 1 0 0,1 0-1 0 0,0 0 0 0 0,1-1 0 0 0,-1 0 0 0 0,0 0 0 0 0,0 1 1 0 0,3-2-28 0 0,-6 0-24 0 0,3 0 60 0 0,-1 0 0 0 0,-1 0-1 0 0,1 0 1 0 0,1 1 0 0 0,-1-1 0 0 0,0 1 0 0 0,-1 0-1 0 0,1 2 1 0 0,2-1-36 0 0,7 6 177 0 0,8 3 174 0 0,-21-11-357 0 0,0 1 1 0 0,-1-1-1 0 0,1 0 0 0 0,1 0 1 0 0,-1 0-1 0 0,0 1 0 0 0,0-1 0 0 0,0 0 1 0 0,-1 0-1 0 0,1 0 0 0 0,1-1 0 0 0,-1 1 1 0 0,0 0-1 0 0,0 0 0 0 0,0 0 0 0 0,-1-1 1 0 0,2 1-1 0 0,-1 0 0 0 0,0-2 1 0 0,0 2 5 0 0,0 0-43 0 0,1 0 55 0 0,-2 0-1 0 0,1 0 1 0 0,-1 2 0 0 0,1-2 0 0 0,-1 0-1 0 0,1 0 1 0 0,-1 0 0 0 0,1 0 0 0 0,0 0-1 0 0,-1 0 1 0 0,2 0 0 0 0,-2 0 0 0 0,1 0-1 0 0,0 0 1 0 0,-1 0 0 0 0,1 0 0 0 0,-1-2-1 0 0,1 2-11 0 0,2-1 82 0 0,-2 1 10 0 0,12 4 552 0 0,-6-1-660 0 0,-5 0 9 0 0,-2-3 8 0 0,2 0 0 0 0,-2 1 0 0 0,0-1 0 0 0,1 0 0 0 0,-1 0 0 0 0,1 0 0 0 0,-1 1 0 0 0,0-1 0 0 0,1 0 0 0 0,-1 0 0 0 0,1 0 0 0 0,-1 0 0 0 0,2 0 0 0 0,-2 0 0 0 0,1 0 0 0 0,-1 0 0 0 0,0 0 0 0 0,1 0 0 0 0,-1 0 0 0 0,1 0-1 0 0,15 0 11 0 0,-12-1-81 0 0,20-1-65 0 0,-20 2 178 0 0,3 2-22 0 0,-4-1 22 0 0,3-1-22 0 0,-2-1 22 0 0,3-1-22 0 0,-4 0 22 0 0,2-2-14 0 0,-1 2-68 0 0,15 0 315 0 0,-18 2-212 0 0,-1 0 0 0 0,1-1-10 0 0,4-2-33 0 0,-4 2 22 0 0,4 0-33 0 0,2-3-10 0 0,-1 3 0 0 0,-3 2 11 0 0,-2-1-54 0 0,-1 0-394 0 0,0 0-187 0 0,0 0-1056 0 0,0 0-4261 0 0,0 0-1824 0 0</inkml:trace>
  <inkml:trace contextRef="#ctx0" brushRef="#br0" timeOffset="6">1665 1880 1376 0 0,'4'6'253'0'0,"-3"-5"527"0"0,-1-1 232 0 0,0 0 48 0 0,0 0-36 0 0,0 0-195 0 0,0 0-86 0 0,0 0-20 0 0,0 0-33 0 0,0 0-123 0 0,0 0-58 0 0,0 0-11 0 0,22-16 3102 0 0,0 0-785 0 0,-21 15-2647 0 0,-1 1-9 0 0,21-16 596 0 0,9-8-373 0 0,-22 18-130 0 0,-1 1-1 0 0,0-2 1 0 0,0 0-1 0 0,0 1 0 0 0,-1-1 1 0 0,0-1-1 0 0,2-3-251 0 0,6-5 339 0 0,2 0-118 0 0,-10 13-169 0 0,-1-2-1 0 0,0 1 0 0 0,1 1 1 0 0,0-1-1 0 0,1 1 0 0 0,-1 0 1 0 0,0 0-1 0 0,1 2 0 0 0,5-3-51 0 0,-1 1 146 0 0,7-3 62 0 0,21-1-23 0 0,-32 6-89 0 0,0 1-1 0 0,-1-1 1 0 0,1 0 0 0 0,0-2 0 0 0,3 1-96 0 0,-6 1 138 0 0,2-1 0 0 0,-1 1 0 0 0,1 1 0 0 0,-1-1 0 0 0,3 1-138 0 0,-6 0 256 0 0,-2 0 6 0 0,10-1 201 0 0,11-3-1136 0 0,-8 2 606 0 0,-4 0 242 0 0,0 1-1 0 0,-1 0 1 0 0,2 1 0 0 0,8 0-175 0 0,-17 0-168 0 0,13 0 417 0 0,-13 0-302 0 0,-1 0-43 0 0,1 1 21 0 0,4 0 60 0 0,3 1 15 0 0,28 4 280 0 0,-31-5-250 0 0,-4-1 115 0 0,-1 0 24 0 0,0 0-1 0 0,0 0-44 0 0,0 0-186 0 0,12 6-600 0 0,-9-3-3283 0 0,-3-3-3213 0 0</inkml:trace>
  <inkml:trace contextRef="#ctx0" brushRef="#br0" timeOffset="7">3118 2640 1376 0 0,'-2'5'-262'0'0,"-4"-1"11475"0"0,6-4-4460 0 0,2 1-5855 0 0,2-1-2389 0 0,-2 0 1619 0 0,23 14 1235 0 0,-20-11-1219 0 0,1 1-1 0 0,-2 1 1 0 0,2-1 0 0 0,0-2-1 0 0,-1 2 1 0 0,1-2 0 0 0,0 1-1 0 0,4 0-143 0 0,12 8 119 0 0,5 2 698 0 0,-3-4-793 0 0,-21-6 11 0 0,0-2 0 0 0,0 0 0 0 0,1 0 0 0 0,-1 1 0 0 0,1-1 0 0 0,-1 0 0 0 0,1-1 0 0 0,0 1 0 0 0,-1-1-1 0 0,1 0 1 0 0,3 0-35 0 0,12 5 302 0 0,-18-4-286 0 0,0 1 0 0 0,0-2 0 0 0,2 1 1 0 0,-2-1-1 0 0,0 1 0 0 0,0-1 0 0 0,2 0 1 0 0,-2 0-1 0 0,0 1 0 0 0,1-1 0 0 0,0 0 0 0 0,0 0 1 0 0,-1 0-1 0 0,0-1 0 0 0,2 1 0 0 0,-2 0 1 0 0,1-1-17 0 0,28 11-100 0 0,7-3 638 0 0,-29-6-514 0 0,-1 3-24 0 0,1-2 0 0 0,1 0 0 0 0,-3 1 0 0 0,-1 1 0 0 0,3 1 0 0 0,0-1 0 0 0,-2-2 0 0 0,37 11 0 0 0,-42-10 0 0 0,24 5 0 0 0,-19-8 0 0 0,-1 3 0 0 0,4-1 0 0 0,23 3 0 0 0,-28-3 0 0 0,4 4 0 0 0,1 0 0 0 0,18-10 0 0 0,-21 3 0 0 0,0 0 0 0 0,-3-1-4 0 0,-1 2-1 0 0,-1 0 0 0 0,2 0 1 0 0,-1 0-1 0 0,0 0 0 0 0,-1 0 1 0 0,2 0-1 0 0,-1 0 1 0 0,-1 2-1 0 0,2-2 0 0 0,-1 1 1 0 0,-1-1-1 0 0,2 1 0 0 0,-1-1 1 0 0,-1 1-1 0 0,2 1 0 0 0,-2-1 1 0 0,1 0-1 0 0,-1 0 1 0 0,2 2 4 0 0,19 21-1973 0 0,-21-21 1253 0 0,8 3-952 0 0,-8-5-3568 0 0,-1-1 3194 0 0</inkml:trace>
  <inkml:trace contextRef="#ctx0" brushRef="#br0" timeOffset="8">4096 3065 1840 0 0,'0'0'213'0'0,"0"0"225"0"0,0 0 98 0 0,0 0 21 0 0,0 0 92 0 0,0 0 377 0 0,0 0 165 0 0,0 0 32 0 0,0 0-88 0 0,0 0-402 0 0,0 0-176 0 0,0 0-39 0 0,0 0-13 0 0,0 0-29 0 0,2-7 2421 0 0,0 5 3536 0 0,91 8-5499 0 0,-20-1 638 0 0,-72-5-1530 0 0,8 2-3 0 0,-8-2-140 0 0,-1 0-1 0 0,40 10 160 0 0,-38-10-54 0 0,2 1 1 0 0,-2-1-1 0 0,0 1 1 0 0,2-1-1 0 0,-2 0 1 0 0,2 0 0 0 0,-2 0-1 0 0,2 0 1 0 0,0 0-5 0 0,21 0-11 0 0,12 8 91 0 0,-14-3-80 0 0,-4-2 0 0 0,20-8 0 0 0,-35 5 0 0 0,1-1 0 0 0,0 1 0 0 0,1 0 0 0 0,-1 0 0 0 0,-1 1 0 0 0,1-1 0 0 0,3 3 0 0 0,23-1 0 0 0,25-2 0 0 0,-22-3 0 0 0,-25 0 0 0 0,6 1 0 0 0,0 0 0 0 0,1 1 0 0 0,2 1 0 0 0,22-4 0 0 0,13-3 0 0 0,-27 2 0 0 0,24-1 0 0 0,-14 1 0 0 0,8 4 57 0 0,-36 2-40 0 0,1-1 1 0 0,1 0 0 0 0,-2-1 0 0 0,6 0-18 0 0,97-14-13 0 0,-79 13 343 0 0,-24 0-323 0 0,0 2 0 0 0,1-1 0 0 0,-1 0 1 0 0,0 0-1 0 0,0-2 0 0 0,4 0-7 0 0,32-11 124 0 0,58-16-440 0 0,-69 17 784 0 0,-1 0-1 0 0,2-2-467 0 0,3-3 337 0 0,-13 8-63 0 0,0 1 0 0 0,9 1-274 0 0,0-2-52 0 0,-20 6 52 0 0,-7 3 0 0 0,0 0 0 0 0,1-2 0 0 0,-1 1 0 0 0,-1 0 0 0 0,3-2 0 0 0,-4 1 0 0 0,1 1 0 0 0,-1-1 0 0 0,1 2 0 0 0,0-1 0 0 0,1 1 0 0 0,-2-1 0 0 0,1 1 0 0 0,0 0 0 0 0,3 0 0 0 0,11-3 0 0 0,24-5-520 0 0,-41 8 520 0 0,14-6 22 0 0,-13 6 104 0 0,-2 1-102 0 0,-1-2 0 0 0,2 2 1 0 0,-1 0-1 0 0,0-1 0 0 0,0 1 0 0 0,0 0 1 0 0,-1 0-1 0 0,2 0 0 0 0,-1-1 1 0 0,0 1-1 0 0,0 0 0 0 0,0 0 0 0 0,0 0 1 0 0,1 1-1 0 0,-1-1 0 0 0,0 0-24 0 0,-1 0-2 0 0,0 0 0 0 0,0 0 0 0 0,1-1 0 0 0,-1 1 0 0 0,0 0 0 0 0,1 0 0 0 0,-1 0 1 0 0,0 0-1 0 0,2 0 0 0 0,-2 0 0 0 0,0 0 0 0 0,0 0 0 0 0,1 0 0 0 0,-1 0 0 0 0,0 0 0 0 0,1 0 0 0 0,-1 0 0 0 0,0 1 0 0 0,1-1 0 0 0,-1 0 0 0 0,0 0 0 0 0,0 0 0 0 0,1 0 0 0 0,-1 0 0 0 0,0 1 0 0 0,0-1 0 0 0,1 0 0 0 0,-1 0 0 0 0,0 0 0 0 0,0 2 0 0 0,0-2 1 0 0,2 0-1 0 0,-2 0 0 0 0,0 1 0 0 0,0-1 2 0 0,0 0-34 0 0,1 1-98 0 0,-1-1-18 0 0,0 0-30 0 0,0 0-117 0 0,0 0-50 0 0,0 0-6 0 0,0 0-163 0 0,0 0-661 0 0,0 0-287 0 0,0 0-58 0 0</inkml:trace>
  <inkml:trace contextRef="#ctx0" brushRef="#br0" timeOffset="9">5750 2627 1840 0 0,'3'-4'506'0'0,"-4"-3"9353"0"0,-1 6-1464 0 0,4 7-7749 0 0,48 95 1414 0 0,-17-39-2128 0 0,-15-27 301 0 0,2 1 1 0 0,17 20-234 0 0,1-8 804 0 0,-37-47-736 0 0,-1-1 20 0 0,0 1 4 0 0,2 0-12 0 0,0 1-40 0 0,-2-2-110 0 0,0 0-24 0 0,0 0-18 0 0,0 0-95 0 0,-10-20-3842 0 0,4 12 1287 0 0,0-4-3877 0 0</inkml:trace>
  <inkml:trace contextRef="#ctx0" brushRef="#br0" timeOffset="10">5801 2618 1840 0 0,'-17'-17'8496'0'0,"7"5"-5580"0"0,7 8-1983 0 0,1 1 1 0 0,-2 0-1 0 0,2-1 0 0 0,-2 2 0 0 0,1-2 0 0 0,-1 2-933 0 0,4 2 268 0 0,0 0 26 0 0,0 0 122 0 0,0-1-352 0 0,0 1 0 0 0,0-2 0 0 0,0 2 1 0 0,0-1-1 0 0,0 1 0 0 0,0-1 0 0 0,0 1 0 0 0,0-1 1 0 0,0 1-1 0 0,0-1 0 0 0,0 1 0 0 0,0-2 0 0 0,1 2 1 0 0,-1-1-1 0 0,0 1 0 0 0,0-1 0 0 0,2 1 0 0 0,-2-1 1 0 0,0 1-1 0 0,1 0 0 0 0,-1-2 0 0 0,0 2 0 0 0,1 0 1 0 0,-1-1-1 0 0,1 1 0 0 0,-1 0 0 0 0,1-1 0 0 0,-1 1 1 0 0,0 0-1 0 0,2 0 0 0 0,-2 0 0 0 0,1-1 0 0 0,-1 1 1 0 0,1 0-1 0 0,-1 0 0 0 0,1 0 0 0 0,-1 0 0 0 0,1 0 1 0 0,1 0-65 0 0,-1 0 109 0 0,22 6 331 0 0,-13-4-426 0 0,-2 2 1 0 0,1 0-1 0 0,0-1 0 0 0,6 6-14 0 0,11 4-20 0 0,55 19 540 0 0,-79-31-577 0 0,4 2 50 0 0,2-1 1 0 0,-3 1-1 0 0,3-1 0 0 0,-3-1 0 0 0,3 1 0 0 0,-1-2 0 0 0,-1 1 1 0 0,1-1-1 0 0,0 0 0 0 0,4-1 7 0 0,19 2 133 0 0,-28-1-133 0 0,-2 1 0 0 0,1-1 0 0 0,0 0 0 0 0,-1 1 0 0 0,0-1 0 0 0,1 2 0 0 0,-1-2 0 0 0,1 1 0 0 0,-1 0 0 0 0,1-1 0 0 0,-1 1 0 0 0,0-1 0 0 0,0 1 0 0 0,2 1 0 0 0,-2-2 0 0 0,0 1 0 0 0,0 0 0 0 0,0-1 0 0 0,1 1 0 0 0,-1 1 0 0 0,0-2 0 0 0,0 1 0 0 0,0 0 0 0 0,0-1 0 0 0,0 1 0 0 0,0 0 0 0 0,-1-1 0 0 0,1 2 0 0 0,0-1 0 0 0,0-1 0 0 0,0 1 0 0 0,-2 0 0 0 0,2-1 0 0 0,0 2 0 0 0,-1-1 0 0 0,-11 23 40 0 0,2 1 0 0 0,-7 19-40 0 0,10-18 0 0 0,6-20 0 0 0,-2 0 0 0 0,2 0 0 0 0,-1 0 0 0 0,0 0 0 0 0,-1-1 0 0 0,0 1 0 0 0,-1 0 0 0 0,-41 54 891 0 0,41-53-763 0 0,4-6-118 0 0,0-1 0 0 0,-1 0 0 0 0,1 1 1 0 0,0-1-1 0 0,0 0 0 0 0,0 0 0 0 0,0 1 0 0 0,-1-1 0 0 0,1 0 0 0 0,0 1 0 0 0,0-1 0 0 0,0 0 0 0 0,-1 0 0 0 0,1 2 0 0 0,0-2 0 0 0,-1 0 0 0 0,1 0 1 0 0,0 0-1 0 0,0 1 0 0 0,-1-1 0 0 0,1 0 0 0 0,0 0 0 0 0,-2 0 0 0 0,2 0 0 0 0,0 0 0 0 0,-1 0 0 0 0,1 0 0 0 0,0 1 0 0 0,-1-1 0 0 0,1 0 0 0 0,0 0 1 0 0,-1 0-11 0 0,1 0 77 0 0,0 0 59 0 0,-3-1 167 0 0,2 1-309 0 0,1 0-1 0 0,-1 0 0 0 0,1 0 1 0 0,0 0-1 0 0,-1 0 0 0 0,1 0 0 0 0,0 0 1 0 0,-1 0-1 0 0,1 0 0 0 0,-1 0 1 0 0,1 0-1 0 0,0 0 0 0 0,-2 0 0 0 0,2-1 1 0 0,0 1-1 0 0,-1 0 0 0 0,1 0 0 0 0,0 0 1 0 0,-1-2-1 0 0,1 2 0 0 0,0 0 1 0 0,0 0-1 0 0,-1-1 0 0 0,1 1 0 0 0,0 0 1 0 0,0 0-1 0 0,-1-1 0 0 0,1 1 1 0 0,0 0-1 0 0,0-1 0 0 0,0 1 0 0 0,0 0 1 0 0,-2-1-1 0 0,2 1 0 0 0,0-2 1 0 0,0 2-1 0 0,0 0 0 0 0,0-1 0 0 0,0 1 1 0 0,0 0-1 0 0,0-1 7 0 0,17-41 312 0 0,-6 17-365 0 0,-2-4 1 0 0,2-5 52 0 0,-11 29-31 0 0,2-6-69 0 0,-3 10 47 0 0,-1 0 52 0 0,-1-1 1 0 0,0 1 0 0 0,0 1 0 0 0,1-1 0 0 0,-2 1-1 0 0,2-1 1 0 0,-2 1 0 0 0,2 0 0 0 0,-1 0 0 0 0,-1 0-1 0 0,2 0 1 0 0,-2 0 0 0 0,2 1 0 0 0,-2-1 0 0 0,-16 2 115 0 0,6 3-91 0 0,11-3-18 0 0,8-6-56 0 0,12-10 35 0 0,17-19 12 0 0,-32 31 3 0 0,0 1 0 0 0,0-2 0 0 0,-1 1 0 0 0,0-1 0 0 0,1 1 0 0 0,-1-1 0 0 0,0 1 0 0 0,0 0 0 0 0,0-1 0 0 0,1 1 0 0 0,-2-1 0 0 0,1 0 0 0 0,-1 0 0 0 0,1 1 0 0 0,-1-2 0 0 0,-1-1 0 0 0,-4 1 0 0 0,4 3 0 0 0,0 0 0 0 0,-2 1 0 0 0,2 0 0 0 0,-1-1 0 0 0,0 1 0 0 0,0 0 0 0 0,1-2 0 0 0,-1 2 0 0 0,0 0 0 0 0,0 0 0 0 0,1 0 0 0 0,-2 2 0 0 0,2-2 0 0 0,-1 0 0 0 0,1 0 0 0 0,-2 1 0 0 0,-29 10 0 0 0,19-6 0 0 0,-7 1 0 0 0,18-4-12 0 0,5-6-47 0 0,-2 1 52 0 0,1 1-1 0 0,-2-1 1 0 0,1-1 0 0 0,-1 2 0 0 0,1 0 0 0 0,-1-1 0 0 0,0-1-1 0 0,0 2 1 0 0,0-2 7 0 0,0 2 7 0 0,-1-1 0 0 0,0 1 0 0 0,1 0-1 0 0,-2-1 1 0 0,1 1 0 0 0,0-1 0 0 0,0 1 0 0 0,0-1-1 0 0,0 1 1 0 0,-2-1 0 0 0,2 1 0 0 0,0 1-1 0 0,-2-2 1 0 0,2 2 0 0 0,-1-1 0 0 0,0 0 0 0 0,-1 1-1 0 0,2-1 1 0 0,-1 0 0 0 0,-1 1 0 0 0,1 0 0 0 0,-2 0-7 0 0,-3-5 78 0 0,6 4-69 0 0,1 2 1 0 0,-1-1-1 0 0,1 1 0 0 0,-1-1 0 0 0,1 0 1 0 0,-2 1-1 0 0,2-1 0 0 0,-1 1 1 0 0,0 0-1 0 0,1-2 0 0 0,-1 2 1 0 0,0-1-1 0 0,1 1 0 0 0,-1 0 0 0 0,-1 0 1 0 0,1-1-1 0 0,1 1 0 0 0,-1 0 1 0 0,0 0-1 0 0,0 0 0 0 0,1 0 0 0 0,-2 0 1 0 0,1 0-1 0 0,0 0 0 0 0,0 0 1 0 0,1 0-1 0 0,-1 0-9 0 0,-1 1-336 0 0,1-1 0 0 0,1 1 0 0 0,-1 1 0 0 0,1-2 0 0 0,-1 1 0 0 0,1-1 0 0 0,-1 1 1 0 0,1 0-1 0 0,-1 0 0 0 0,1-1 0 0 0,0 2 0 0 0,-2-1 0 0 0,2 0 0 0 0,0-1 0 0 0,0 1 0 0 0,0 1 0 0 0,-1-1 0 0 0,1 0 0 0 0,0-1 1 0 0,0 1-1 0 0,0 0 0 0 0,0 1 0 0 0,0-1 0 0 0,0 0 0 0 0,1 0 336 0 0,-1-1 295 0 0,0 3-2502 0 0</inkml:trace>
  <inkml:trace contextRef="#ctx0" brushRef="#br0" timeOffset="11">37 3618 5928 0 0,'-4'0'6476'0'0,"10"-5"-3850"0"0,13-10-1154 0 0,10-1-351 0 0,-27 15-1095 0 0,0 0-1 0 0,1 0 1 0 0,-1-1 0 0 0,0 1-1 0 0,1 0 1 0 0,-1 0-1 0 0,1 1 1 0 0,-1-2-1 0 0,0 2 1 0 0,3-1-26 0 0,10-3 176 0 0,40-19 892 0 0,-38 20-210 0 0,-13 3-768 0 0,6 0 50 0 0,-2 1 1 0 0,2 0-1 0 0,9 3-140 0 0,-12-2 90 0 0,1-1 0 0 0,-1 1 0 0 0,1-1-1 0 0,-1 0 1 0 0,2-1 0 0 0,0 0-90 0 0,20-4 201 0 0,-3 2 204 0 0,0 1 0 0 0,8-1-405 0 0,-16 11 50 0 0,-12-5-47 0 0,0-2 31 0 0,2 1 0 0 0,-1-2-1 0 0,0 0 1 0 0,1 0 0 0 0,-1 0-1 0 0,1-1 1 0 0,-1 0 0 0 0,1 0-34 0 0,59 4 674 0 0,4 6-535 0 0,-49-6 99 0 0,13 1-41 0 0,-14-1-134 0 0,12 9-44 0 0,19 8-19 0 0,-33-12 0 0 0,4 0 0 0 0,20 6 0 0 0,-22-11 123 0 0,-14-2-59 0 0,1 0-1 0 0,0 1 0 0 0,-1-1 1 0 0,0 0-1 0 0,0 2-63 0 0,-2-3 0 0 0,-1 1 0 0 0,0-1 0 0 0,1 0 0 0 0,-1-1 0 0 0,1 0 0 0 0,1 1 0 0 0,12 1 0 0 0,-7-1 0 0 0,11 4 0 0 0,25-3 171 0 0,-43-1-160 0 0,1 1 0 0 0,-1-1 1 0 0,1-1-1 0 0,0 0 0 0 0,4 0-11 0 0,15 2-3 0 0,-2 2 133 0 0,-1-2 0 0 0,16 0-130 0 0,-23 0 92 0 0,18 7 146 0 0,-30-8-227 0 0,1-1 1 0 0,-1 0 0 0 0,0 0 0 0 0,1 0 0 0 0,-1 0 0 0 0,0 0 0 0 0,1 0 0 0 0,-1 0 0 0 0,2-1-12 0 0,19-1 187 0 0,57 6 28 0 0,-37 2-151 0 0,-11 2 53 0 0,-27-7-105 0 0,0 0 0 0 0,1 1-1 0 0,-1 1 1 0 0,1-2 0 0 0,-1 2-1 0 0,-1 0 1 0 0,2 0 0 0 0,1 3-12 0 0,-5-6 73 0 0,-2 0 42 0 0,21 16 139 0 0,-15-14-254 0 0,7 5 0 0 0,-8-4 0 0 0,3 4 0 0 0,-7-4 0 0 0,18 8 0 0 0,-11-6-32 0 0,-3-3-15 0 0,0 2 1 0 0,1-2-1 0 0,-1 1 1 0 0,0-2-1 0 0,1 1 1 0 0,0 0-1 0 0,-1-1 1 0 0,1 0-1 0 0,0 0 1 0 0,0-1-1 0 0,0 0 47 0 0,3 1 12 0 0,0 3 36 0 0,-1-1-25 0 0,-5-1 30 0 0,7 2 1 0 0,-2-2-44 0 0,-2 1 1 0 0,5-2 79 0 0,5-2 129 0 0,-13 1-167 0 0,-3 0-36 0 0,1 0 0 0 0,0 0 0 0 0,0 0 0 0 0,0 0 0 0 0,1 0 0 0 0,-1 1 0 0 0,0-1 0 0 0,0 0 0 0 0,0 0-1 0 0,-1 1 1 0 0,2-1 0 0 0,-1 0 0 0 0,0 1 0 0 0,0-1 0 0 0,0 2 0 0 0,-1-2 0 0 0,2 1 0 0 0,-1 0-16 0 0,5 5 43 0 0,0-2-33 0 0,2 2-10 0 0,-1 1 0 0 0,-2-2 11 0 0,-4-4 8 0 0,1 1 1 0 0,-1-1-1 0 0,2 0 1 0 0,-2 0-1 0 0,1 1 1 0 0,1-2-1 0 0,-2 1 1 0 0,1 0-1 0 0,2-1-19 0 0,1 1-4652 0 0,-5-1-3457 0 0</inkml:trace>
  <inkml:trace contextRef="#ctx0" brushRef="#br0" timeOffset="12">2653 4971 8288 0 0,'0'0'190'0'0,"0"0"28"0"0,0 0 7 0 0,0 0 43 0 0,0 0 159 0 0,0 0 70 0 0,0 0 14 0 0,0 0 1 0 0,0 0 0 0 0,0 0 0 0 0,0 0 0 0 0,0 0 0 0 0,0 0 0 0 0,0 0 0 0 0,0 0 0 0 0,0 0 0 0 0,0 0 0 0 0,0 0 0 0 0,0 0-1 0 0,0 0 1 0 0,0 0 0 0 0,0 0 0 0 0,0 0 0 0 0,0 0-69 0 0,7 7-278 0 0,-1 0-165 0 0,48 22 1263 0 0,-37-20-494 0 0,11 6-752 0 0,-19-8 1 0 0,1-3 0 0 0,-1 1 0 0 0,2 0-1 0 0,2 0-17 0 0,-4-2 400 0 0,1-1 0 0 0,1-1 0 0 0,-2 0 0 0 0,0 1 0 0 0,3-2-400 0 0,33 3-24 0 0,23 13 24 0 0,-50-13 0 0 0,-5-1 0 0 0,0-1 0 0 0,0 1 0 0 0,0-2 0 0 0,1 0 0 0 0,34-2 0 0 0,-12 6 278 0 0,-35-3 22 0 0,2-1-240 0 0,-2 2 0 0 0,1-2 0 0 0,0 1 0 0 0,0-1 0 0 0,-1 0 0 0 0,2 0 0 0 0,-2 0 0 0 0,1 0 0 0 0,-1 0 0 0 0,2 0 0 0 0,-1 0-60 0 0,0 0 26 0 0,46 1 128 0 0,-41 0-71 0 0,-2 0-50 0 0,-2-1 1 0 0,2 2 0 0 0,0-2-1 0 0,-1 0 1 0 0,0 0-1 0 0,1 0 1 0 0,-1-2 0 0 0,5 1-34 0 0,23 0-64 0 0,61-20 486 0 0,-82 21-422 0 0,-7 0 0 0 0,0 0 0 0 0,0 0 0 0 0,0 0 0 0 0,-1 0 0 0 0,1-1 0 0 0,-1 1 0 0 0,2-1 0 0 0,33-8 91 0 0,-19 4 61 0 0,0 3-43 0 0,-14 1-70 0 0,-1-1-29 0 0,1 1-1 0 0,0 0 0 0 0,0 1 1 0 0,-2-1-1 0 0,2 1 0 0 0,4 0-9 0 0,2 0-52 0 0,76-9 75 0 0,-77 9 21 0 0,1-1 1 0 0,0 0-1 0 0,-1-1 1 0 0,1 0-1 0 0,1 0-44 0 0,-4-1 22 0 0,0 1-1 0 0,1 0 0 0 0,-1 1 1 0 0,0 0-1 0 0,2 0 0 0 0,0 1-21 0 0,-5 0 21 0 0,-1-1 1 0 0,0 1-1 0 0,0-2 0 0 0,1 1 0 0 0,-2 0 1 0 0,6-2-22 0 0,18-4 92 0 0,19-3-101 0 0,-3-1 937 0 0,7 3-1683 0 0,-15-1 660 0 0,-9 4 86 0 0,9-1 113 0 0,16 0 665 0 0,-13 5-1302 0 0,-37 1 639 0 0,-1 0 42 0 0,35-3-100 0 0,-26 1-160 0 0,-7 1 114 0 0,0 1 0 0 0,-1-2 0 0 0,2 2 0 0 0,-1-1 0 0 0,1 1 0 0 0,-1 0 0 0 0,0 0 0 0 0,1 0 0 0 0,-2 0 0 0 0,4 0-2 0 0,36-4 203 0 0,-22 4-192 0 0,-1-1-1 0 0,0-1 0 0 0,15-6-10 0 0,11 4 0 0 0,-36 2 0 0 0,-4 2 0 0 0,-2 0 0 0 0,2 0 0 0 0,-2 0 0 0 0,1-1 0 0 0,0 1 0 0 0,0-1 0 0 0,2 0 0 0 0,1-4 0 0 0,20-1 0 0 0,-20 4 0 0 0,4 1 29 0 0,-1-1 1 0 0,1-1-1 0 0,-1 1 0 0 0,0-2-29 0 0,12-2 1 0 0,-2 0-1 0 0,6 0 0 0 0,15-4 2 0 0,4-3-70 0 0,-23 5 70 0 0,0 2 0 0 0,21-3-2 0 0,-3 3 0 0 0,-32 5 0 0 0,-1 0 0 0 0,1 0 0 0 0,0-2 0 0 0,0 1 0 0 0,-1-1 0 0 0,1 1 0 0 0,3-3 0 0 0,-7 3 10 0 0,2-1 0 0 0,-1 1 0 0 0,0-1 0 0 0,1 2 0 0 0,0 0 0 0 0,1-2-10 0 0,0 2 4 0 0,27-12-4 0 0,-12 0 0 0 0,0 4 0 0 0,0-1 0 0 0,1 1 0 0 0,13-3 0 0 0,2 0 0 0 0,-19 4 0 0 0,1 1 0 0 0,0 2 0 0 0,2 0 0 0 0,5 0 0 0 0,-18 4 0 0 0,0-1 0 0 0,1-2 0 0 0,-1 1 0 0 0,0 0 0 0 0,4-2 0 0 0,-4 0 0 0 0,98-42 0 0 0,-62 34 0 0 0,35-24 0 0 0,-63 31 0 0 0,-2 1 0 0 0,1-1 0 0 0,1 2 0 0 0,-1 1 0 0 0,9-2 0 0 0,28-6 0 0 0,-9 5 0 0 0,-36 6 0 0 0,-1 0 0 0 0,1-2 0 0 0,0 1 0 0 0,-1 0 0 0 0,1 0 0 0 0,0-2 0 0 0,-5 2 0 0 0,1 1-1 0 0,0-1 0 0 0,0 1 1 0 0,0 0-1 0 0,0 0 1 0 0,-1 0-1 0 0,4 0 1 0 0,-4 0 5 0 0,1 1 1 0 0,-2-1-1 0 0,1 0 0 0 0,1 0 0 0 0,-1-1 0 0 0,0 1 1 0 0,-1 0-1 0 0,2-1 0 0 0,-1 1 0 0 0,-1-2 1 0 0,4 1-6 0 0,25-1 147 0 0,-29-1-121 0 0,0 3 16 0 0,2-2-43 0 0,-3 1-59 0 0,0 1-12 0 0,0 0-3 0 0,0 0-10 0 0,0 0-3 0 0,0 0 0 0 0,0 0-172 0 0,0 0-721 0 0,-17 8-8291 0 0,10-3 1978 0 0</inkml:trace>
  <inkml:trace contextRef="#ctx0" brushRef="#br0" timeOffset="13">5813 4419 2304 0 0,'0'0'101'0'0,"-4"-9"22"0"0,7-6 572 0 0,-2-23 8484 0 0,-1 26-8061 0 0,0-28 3423 0 0,0 39-4179 0 0,2-8 3550 0 0,4 117-2290 0 0,-5-57-795 0 0,2 1 0 0 0,3 3-827 0 0,-5-49 24 0 0,0 10-15 0 0,2-1 0 0 0,0 0 0 0 0,2 0 0 0 0,-1 2-9 0 0,-4-17 0 0 0,0 0 0 0 0,0 0 0 0 0,0 0 0 0 0,0 0 0 0 0,0 0 0 0 0,0 2 0 0 0,0-2 0 0 0,0 0 0 0 0,0 0 0 0 0,0 0 0 0 0,0 0 0 0 0,2 0 0 0 0,-2 0 0 0 0,0 0 0 0 0,0 0 0 0 0,0 1 0 0 0,0-1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0,0-1 0 0 0,0 1 0 0 0,0 0 0 0 0,0 0 0 0 0,0 0 0 0 0,0 0 0 0 0,6-7 0 0 0,-6 7 0 0 0,4-8-868 0 0,-2 0 0 0 0,0 1-1 0 0,1-1 1 0 0,-1 0 0 0 0,-1 0-1 0 0,1-1 1 0 0,-1 2 0 0 0,0-2-1 0 0,-1 1 1 0 0,0-1 0 0 0,-1 0 868 0 0,-2-10-6080 0 0</inkml:trace>
  <inkml:trace contextRef="#ctx0" brushRef="#br0" timeOffset="14">5848 4277 8288 0 0,'0'0'381'0'0,"-22"-18"1970"0"0,21 18-1853 0 0,-2-1 0 0 0,2 1 0 0 0,-1-1 0 0 0,1 1 0 0 0,-2-1 0 0 0,1 1 0 0 0,1 0 1 0 0,-2-1-1 0 0,1 1 0 0 0,1 0 0 0 0,-2 0 0 0 0,2 0 0 0 0,-1 1 0 0 0,-1-1 0 0 0,2 0 1 0 0,-1 0-1 0 0,1 1 0 0 0,-2-1 0 0 0,2 1 0 0 0,-3 0-498 0 0,4 1 183 0 0,0-2-30 0 0,0 0 36 0 0,0 0 183 0 0,0 0 79 0 0,0 2-366 0 0,0 1 1 0 0,2-1 0 0 0,-1 1-1 0 0,-1-1 1 0 0,1 0-1 0 0,0 1 1 0 0,0-1-1 0 0,1 1 1 0 0,-1-1-1 0 0,1 1 1 0 0,-1-1-1 0 0,1-1 1 0 0,0 2-1 0 0,-1-1 1 0 0,1-1-1 0 0,1 2 1 0 0,-1-2-86 0 0,40 31 527 0 0,-34-26-369 0 0,18 10-120 0 0,1 0 1 0 0,-1-3 0 0 0,3 0 0 0 0,10 1-39 0 0,35 18 47 0 0,-48-21 150 0 0,-16-6-32 0 0,2 0 1 0 0,-1 0-1 0 0,-1 1 1 0 0,7 5-166 0 0,-16-11-76 0 0,0 10 71 0 0,1-9 13 0 0,-2 0-1 0 0,1 2 1 0 0,-1-2 0 0 0,0 0 0 0 0,0 0 0 0 0,0 2 0 0 0,0-2 0 0 0,0 0 0 0 0,0 2 0 0 0,0-2 0 0 0,0 0-1 0 0,0 0 1 0 0,0 2 0 0 0,-1-1-8 0 0,-2 2-2 0 0,2-2 1 0 0,-1 2-1 0 0,-1 0 0 0 0,1-2 0 0 0,0 1 1 0 0,-2 0-1 0 0,2 0 0 0 0,-1-1 0 0 0,0 1 1 0 0,0-1-1 0 0,0 1 0 0 0,-1-2 0 0 0,-2 3 2 0 0,-19 14 5 0 0,17-13-4 0 0,0 0 0 0 0,-2 0 0 0 0,2 0 1 0 0,-1-2-1 0 0,-1 1 0 0 0,1-2 0 0 0,-1 2 1 0 0,-4-2-2 0 0,9 0 0 0 0,-16 5 9 0 0,15-5-13 0 0,-1 1 0 0 0,1-1 0 0 0,-1 0 0 0 0,1-1 0 0 0,-3 0 4 0 0,6-1 10 0 0,1 0 0 0 0,-2 0-1 0 0,2 0 1 0 0,-2 0 0 0 0,2-1 0 0 0,-2 1-1 0 0,2-1 1 0 0,-1-1 0 0 0,0 2 0 0 0,0-1-1 0 0,1 0 1 0 0,-1-2 0 0 0,0 2 0 0 0,-2-1-10 0 0,5 2 10 0 0,-1-1 1 0 0,1 1 0 0 0,0 0 0 0 0,-1 0 0 0 0,1 0 0 0 0,0-2 0 0 0,-1 2 0 0 0,1 0 0 0 0,0 0 0 0 0,-1-1 0 0 0,1 1 0 0 0,0 0 0 0 0,0-1 0 0 0,-2 1-1 0 0,2 0 1 0 0,0-1 0 0 0,0 1 0 0 0,0-2 0 0 0,0 2 0 0 0,-1 0 0 0 0,1-1 0 0 0,0 1 0 0 0,0-1 0 0 0,0 1 0 0 0,0 0 0 0 0,0-1 0 0 0,0 1-1 0 0,0-1 1 0 0,0 1 0 0 0,0 0 0 0 0,0-2-11 0 0,0 1-19 0 0,0 0-1 0 0,0 0 0 0 0,0-1 1 0 0,1 2-1 0 0,-1-1 1 0 0,0 0-1 0 0,0 0 0 0 0,2 0 1 0 0,-2 1-1 0 0,0-2 0 0 0,1 1 1 0 0,-1 0-1 0 0,1 0 1 0 0,-1 1-1 0 0,1-2 0 0 0,-1 1 1 0 0,1 0 19 0 0,1 1 13 0 0,0-3-7 0 0,0 0 0 0 0,1 0 0 0 0,-1 1 0 0 0,0 1 0 0 0,1-2 0 0 0,0 1 0 0 0,0 1 0 0 0,0-2 0 0 0,0 2 0 0 0,0 0 0 0 0,1-1 0 0 0,1 0-6 0 0,8-4-82 0 0,-5 2 100 0 0,0 1 0 0 0,0 0 1 0 0,2-1-1 0 0,5 1-18 0 0,21-7-135 0 0,-46 14 178 0 0,-46 16-43 0 0,50-17 5 0 0,0-2 0 0 0,-1 0-1 0 0,1 1 1 0 0,0-1-1 0 0,-1-1 1 0 0,1 0 0 0 0,0 0-1 0 0,-6 0-4 0 0,11-1 4 0 0,0 1-1 0 0,1 0 1 0 0,-2 0-1 0 0,1 0 0 0 0,0 0 1 0 0,0-2-1 0 0,0 2 1 0 0,-1 0-1 0 0,2-1 1 0 0,-1 1-1 0 0,0-1 1 0 0,0 1-1 0 0,1-1 0 0 0,-1 1 1 0 0,-1-2-1 0 0,2 1 1 0 0,-1 1-1 0 0,0-1 1 0 0,1 0-1 0 0,-1 1 0 0 0,1-1 1 0 0,-1-2-4 0 0,0 2 17 0 0,1-2 0 0 0,-2 1 0 0 0,2-1 0 0 0,0 1-1 0 0,0 0 1 0 0,0-1 0 0 0,0 1 0 0 0,0-3-17 0 0,0-4 13 0 0,0 8-15 0 0,0 1-1 0 0,2-1 0 0 0,-2 1 0 0 0,0-1 1 0 0,0 1-1 0 0,1-2 0 0 0,-1 1 1 0 0,0 1-1 0 0,0-1 0 0 0,1 1 0 0 0,-1 0 1 0 0,1-1-1 0 0,-1 1 0 0 0,0-2 1 0 0,1 2-1 0 0,-1 0 0 0 0,1-1 0 0 0,-1 1 1 0 0,2 0-1 0 0,-2-1 0 0 0,1 1 1 0 0,-1 0-1 0 0,1 0 0 0 0,0-1 3 0 0,0 0-7 0 0,4-2 7 0 0,2-1-43 0 0,-4 6-14 0 0,12-7 0 0 0,-11 5 11 0 0,13-14 9 0 0,-17 13 40 0 0,2 1 0 0 0,-2 0 0 0 0,0 0 0 0 0,0 0 0 0 0,0-1 0 0 0,0 1 0 0 0,1 0 0 0 0,-1 0 0 0 0,0-1 0 0 0,0 1 0 0 0,0 0-1 0 0,0 0 1 0 0,0-2 0 0 0,0 2 0 0 0,0 0 0 0 0,0 0 0 0 0,0-1 0 0 0,0 1 0 0 0,0 0 0 0 0,0 0 0 0 0,0-1 0 0 0,0 1 0 0 0,0 0 0 0 0,0-1 0 0 0,0 1 0 0 0,0 0-1 0 0,0 0 1 0 0,0-2 0 0 0,0 2 0 0 0,0 0 0 0 0,0 0 0 0 0,0-1 0 0 0,-1 1 0 0 0,1 0 0 0 0,0 0 0 0 0,0-1 0 0 0,0 1 0 0 0,0 0 0 0 0,-2 0 0 0 0,2 0 0 0 0,0 0 0 0 0,0-1-3 0 0,-8-5 143 0 0,5 4-141 0 0,-1 2-1 0 0,0-1 1 0 0,2 1 0 0 0,-1-1-1 0 0,-1 1 1 0 0,0 0 0 0 0,1 0 0 0 0,-1 0-2 0 0,-16-1-1 0 0,5 0 6 0 0,-15-3-16 0 0,29 4 14 0 0,0 0 0 0 0,1-1 1 0 0,-1 1-1 0 0,-1-2 1 0 0,1 2-1 0 0,0 0 0 0 0,1-1 1 0 0,-1 0-1 0 0,0 1 1 0 0,-1-1-1 0 0,2 1 0 0 0,-1-1 1 0 0,0-1-1 0 0,1 2 0 0 0,-1-1 1 0 0,1 0-1 0 0,-1 0 1 0 0,1-1-1 0 0,0 2 0 0 0,-2-1 1 0 0,2 0-1 0 0,0 0 1 0 0,-1-1-1 0 0,1 1-3 0 0,0 0 7 0 0,-1 0-5 0 0,1 0 0 0 0,0-1 0 0 0,0 1-1 0 0,0 0 1 0 0,-1 0 0 0 0,1-1 0 0 0,0 1 0 0 0,0 0-1 0 0,0 0 1 0 0,1 0 0 0 0,-1-1 0 0 0,0 1-1 0 0,0-1 1 0 0,1 0 0 0 0,-1 1 0 0 0,0 0-1 0 0,1 0 1 0 0,-1 0 0 0 0,2 1 0 0 0,-1-3-2 0 0,-1 1-55 0 0,0 2 51 0 0,0 0 0 0 0,1 0 1 0 0,-1 0-1 0 0,0-2 0 0 0,0 2 0 0 0,0 0 1 0 0,1 0-1 0 0,-1 0 0 0 0,0 0 0 0 0,0 0 1 0 0,0-1-1 0 0,1 1 0 0 0,-1 0 0 0 0,0 0 1 0 0,0 0-1 0 0,2 0 0 0 0,-2 0 1 0 0,0 0-1 0 0,0 0 0 0 0,1 0 0 0 0,-1 0 1 0 0,0 0-1 0 0,1 0 0 0 0,-1 0 0 0 0,0 0 1 0 0,0 0-1 0 0,1 0 0 0 0,-1 0 0 0 0,0 0 1 0 0,0 0-1 0 0,1 0 4 0 0,18 5-96 0 0,-14-5 29 0 0,-1 3 71 0 0,12 8-61 0 0,15 6 86 0 0,-42-22-27 0 0,2-1-1 0 0,-1 1 0 0 0,1-3 1 0 0,1 2-1 0 0,-2-1 1 0 0,2 0-1 0 0,0-2 0 0 0,0 2 1 0 0,1-2-1 0 0,0-1-1 0 0,0 3 10 0 0,1-6 182 0 0,5 11-184 0 0,1 1 0 0 0,0 0 0 0 0,-1 0 1 0 0,1-1-1 0 0,-1 1 0 0 0,1 0 0 0 0,-2 0 0 0 0,2-1 0 0 0,-1 1 0 0 0,0 0 0 0 0,1 1 1 0 0,-1-1-9 0 0,0 0-107 0 0,1 1-12 0 0,3-11-1 0 0,2 7 120 0 0,2 5 0 0 0,-1 4 1 0 0,1 1 0 0 0,-1-1 1 0 0,0 1-1 0 0,-1 0 0 0 0,1 0 0 0 0,2 5-1 0 0,-2-3-20 0 0,0-1 1 0 0,1 0-1 0 0,-1 1 0 0 0,6 2 20 0 0,0-1 4 0 0,-5-2 4 0 0,0-1-1 0 0,1-1 1 0 0,-1-1-1 0 0,1 1 1 0 0,1 0-1 0 0,-2-1 1 0 0,2 0-1 0 0,0-1-7 0 0,56 18 78 0 0,-65-21 22 0 0,0 0 10 0 0,0 0-27 0 0,9 18-142 0 0,-7-16 56 0 0,-2-2-1 0 0,1 1 0 0 0,0 0 1 0 0,-1-1-1 0 0,1 1 0 0 0,0 1 1 0 0,-1-2-1 0 0,1 1 1 0 0,1-1-1 0 0,-1 1 0 0 0,-1-1 1 0 0,1 0-1 0 0,0 1 4 0 0,0-1 4 0 0,-1 0 1 0 0,0 0-1 0 0,0 0 1 0 0,0 0-1 0 0,0 0 1 0 0,0 0-1 0 0,0 0 0 0 0,0 0 1 0 0,2 0-1 0 0,-2 0 1 0 0,0 0-1 0 0,0 0 0 0 0,0 0 1 0 0,0 0-1 0 0,0 0 1 0 0,0 0-1 0 0,0 0 0 0 0,0 0 1 0 0,0 0-1 0 0,1 0 1 0 0,-1 0-1 0 0,0 2 1 0 0,0-2-1 0 0,0 0 0 0 0,0 0 1 0 0,0 0-1 0 0,0 0 1 0 0,0 0-1 0 0,0 0 0 0 0,0 0 1 0 0,0 0-1 0 0,0 0 1 0 0,0 1-1 0 0,0-1 1 0 0,0 0-1 0 0,0 0 0 0 0,0 0 1 0 0,0 0-1 0 0,0 0 1 0 0,0 0-1 0 0,0 0 0 0 0,0 0 1 0 0,0 1-1 0 0,0-1 1 0 0,0 0-1 0 0,0 0 1 0 0,0 0-1 0 0,0 0 0 0 0,0 0-4 0 0,-16 10 199 0 0,1-3-308 0 0,1 2 0 0 0,-1 0-1 0 0,1 1 1 0 0,1 0 0 0 0,0 1-1 0 0,-5 6 110 0 0,9-6 0 0 0,5-5 0 0 0,0-1 0 0 0,-1 1 0 0 0,-1-1 0 0 0,1 0 0 0 0,-2 1 0 0 0,6-4 38 0 0,0-1 0 0 0,0-1-1 0 0,-1 1 1 0 0,1 0 0 0 0,1 0-1 0 0,-1 1 1 0 0,0-1 0 0 0,1 0 0 0 0,-1 0-1 0 0,-1 1 1 0 0,2-1 0 0 0,0 0-1 0 0,-1 1-37 0 0,-2 7 372 0 0,-15 28 742 0 0,18-36-1114 0 0,0 0 0 0 0,-1 0 0 0 0,1-1 0 0 0,0 2 0 0 0,-1-1 0 0 0,1 0 0 0 0,-2-1 0 0 0,2 1 0 0 0,-1 1 0 0 0,1-1 0 0 0,-1-1 0 0 0,1 1 0 0 0,-1 0 0 0 0,0 0 0 0 0,-12 13 0 0 0,10-10 0 0 0,0-2 0 0 0,-2 1 0 0 0,4 0-24 0 0,1-2-91 0 0,0-1 0 0 0,0 0 37 0 0,0 0 120 0 0,0 0 48 0 0,12-7 110 0 0,35-28-233 0 0,-39 27 29 0 0,1 2-1 0 0,0-1 0 0 0,1 1 1 0 0,-1 1-1 0 0,1-1 0 0 0,0 1 1 0 0,0 1 4 0 0,68-33-207 0 0,-70 35 207 0 0,-2 1 0 0 0,-1-2 0 0 0,1 1 0 0 0,0-1 0 0 0,-2 0 0 0 0,4-1 0 0 0,7-11-499 0 0,-10 8-12 0 0,-9 12-72 0 0,4-2-1064 0 0,0-1 129 0 0,0-2-4426 0 0,0 0-1249 0 0</inkml:trace>
  <inkml:trace contextRef="#ctx0" brushRef="#br0" timeOffset="15">2046 4536 1376 0 0,'-16'9'2909'0'0,"9"-3"6558"0"0,21 31-5888 0 0,-9-32-3504 0 0,-4-4 161 0 0,-1-1 59 0 0,13 19 939 0 0,-6-14-3868 0 0,-7-5 878 0 0,0 0 63 0 0</inkml:trace>
  <inkml:trace contextRef="#ctx0" brushRef="#br0" timeOffset="16">175 5751 2304 0 0,'0'0'101'0'0,"-1"15"4608"0"0,2-14-3185 0 0,-1-1-540 0 0,0 0-236 0 0,0 0-48 0 0,0 0-56 0 0,0 0-193 0 0,0 0-88 0 0,0 0-13 0 0,8 4 4623 0 0,14-4-4241 0 0,-18 0-20 0 0,15 0-82 0 0,-2 0-1 0 0,2-3 0 0 0,5 1-629 0 0,-17-1 75 0 0,2 2 1 0 0,-2-1 0 0 0,0-1-1 0 0,0 0 1 0 0,0 0 0 0 0,0 0-1 0 0,-1-1 1 0 0,1-1-1 0 0,0 0-75 0 0,54-30 1662 0 0,-60 35-1661 0 0,1-2 0 0 0,-1 1 0 0 0,2 0 0 0 0,-2 1 0 0 0,0-1 1 0 0,2 1-1 0 0,-2-2 0 0 0,1 2 0 0 0,-1 0 0 0 0,3 0-1 0 0,-3-1 0 0 0,1 1 0 0 0,0 0 0 0 0,-1 0 0 0 0,0-1 0 0 0,1 1 0 0 0,0 0 0 0 0,-1-1 0 0 0,0 1 0 0 0,0-1 0 0 0,0-1 0 0 0,2 2 0 0 0,-2-1-1 0 0,0 0 1 0 0,0 0 0 0 0,0 1 0 0 0,1-3 0 0 0,0 2 0 0 0,0 0 0 0 0,1 0 0 0 0,-1-1 0 0 0,0 1 0 0 0,1 1 0 0 0,-1-1 0 0 0,1 1 0 0 0,-1-1 0 0 0,0 1 0 0 0,1 0 0 0 0,-1 0 0 0 0,3 0 0 0 0,11-3 0 0 0,-10 2 7 0 0,-1 0 1 0 0,0-2-1 0 0,1 2 0 0 0,-2-1 0 0 0,1-1 0 0 0,0-1 0 0 0,0 2 0 0 0,-1-2 0 0 0,4-1-7 0 0,51-31 32 0 0,-54 32-10 0 0,0 0 0 0 0,1 1-1 0 0,0 0 1 0 0,0 0 0 0 0,1 1-1 0 0,-1 0 1 0 0,3-1-22 0 0,-3 2 79 0 0,-1-1 0 0 0,1-1 0 0 0,0 1 1 0 0,0-1-1 0 0,0 0 0 0 0,4-3-79 0 0,-6 3 14 0 0,0 1 1 0 0,1-1-1 0 0,-2 2 1 0 0,2-1 0 0 0,0 0-1 0 0,-1 1 1 0 0,1 0-15 0 0,0 0 11 0 0,0-2 0 0 0,-1 2 1 0 0,1 0-1 0 0,-1-2 0 0 0,0 1 1 0 0,1-1-1 0 0,0 1-11 0 0,25-18 31 0 0,-22 16-20 0 0,0-1 0 0 0,0-2 0 0 0,7-4-11 0 0,17-11 214 0 0,39-27-268 0 0,-62 43 124 0 0,-2-1 0 0 0,2 0-1 0 0,5-8-69 0 0,9-7 207 0 0,-14 10 166 0 0,-8 10-395 0 0,-1 2-1 0 0,0-1 1 0 0,1 0-1 0 0,-1 1 1 0 0,2-1-1 0 0,-2-1 0 0 0,1 2 1 0 0,-1-1-1 0 0,1 1 1 0 0,-1-1-1 0 0,1 1 0 0 0,-1-1 1 0 0,1 1-1 0 0,0 0 1 0 0,-1-1-1 0 0,2 1 0 0 0,-1 0 1 0 0,-1-2 22 0 0,5 1-16 0 0,-3-1 0 0 0,2-1 0 0 0,-1 1 0 0 0,1-1 0 0 0,-1 1 1 0 0,0-2-1 0 0,0 2 0 0 0,-1-2 0 0 0,1 0 0 0 0,-1 2 0 0 0,1-2 0 0 0,0-1 16 0 0,10-14 712 0 0,-9 14-729 0 0,-1 1 0 0 0,1-1 0 0 0,-1 2 0 0 0,1-2 0 0 0,1 1 0 0 0,-2 0 0 0 0,2 2 0 0 0,0-2 0 0 0,0 1 0 0 0,3-1 17 0 0,-5 1-114 0 0,2 2 0 0 0,-1-1 0 0 0,-1-1 0 0 0,1 1 0 0 0,1-1 0 0 0,-2 0 114 0 0,1 0 2 0 0,-1 0 1 0 0,1 0-1 0 0,-1 2 0 0 0,1-1 1 0 0,-1-1-1 0 0,2 2-2 0 0,0-2 0 0 0,-2 1 0 0 0,2 0 0 0 0,0-1 0 0 0,-2-1 0 0 0,2 2 0 0 0,-1-2 0 0 0,-1 1 0 0 0,1-1 0 0 0,2-2 0 0 0,6-5 0 0 0,23-16 0 0 0,42-28 0 0 0,-48 35 0 0 0,5-2 0 0 0,9-10 0 0 0,-28 22 0 0 0,26-18 0 0 0,-38 25 0 0 0,2-2 0 0 0,0 1 0 0 0,1 0 0 0 0,-2 2 0 0 0,2-2 0 0 0,-1 2 0 0 0,1-1 0 0 0,0 1 0 0 0,1-1 0 0 0,-4 2 0 0 0,0 0 0 0 0,0 0 0 0 0,1 0 0 0 0,-1-2 0 0 0,0 2 0 0 0,0-2 0 0 0,1 2 0 0 0,-2-1 0 0 0,2-2 0 0 0,9-3 0 0 0,-5 3 0 0 0,-1 2 0 0 0,2-2 0 0 0,-2-1 0 0 0,0 1 0 0 0,2-3 0 0 0,-5 6 0 0 0,-1-2 0 0 0,2 1 0 0 0,-1 1 0 0 0,-1-1 0 0 0,1 0 0 0 0,1 1 0 0 0,-1 0 0 0 0,7-1 0 0 0,8-5 0 0 0,-5 1 0 0 0,31-13 0 0 0,-41 18 0 0 0,-1 0 0 0 0,1 0 0 0 0,0 0 0 0 0,-1-1 0 0 0,1 0 0 0 0,-2-1 0 0 0,2 2 0 0 0,-1-1 0 0 0,-1-1 0 0 0,2 0 0 0 0,-4 3 0 0 0,0-2 0 0 0,1 2 0 0 0,-1 0 0 0 0,0-1 0 0 0,0 1 0 0 0,0 0 0 0 0,1-1 0 0 0,-1 1 0 0 0,0 0 0 0 0,0-1 0 0 0,2 1 0 0 0,-2 0 0 0 0,0 0 0 0 0,1-2 0 0 0,-1 2 0 0 0,0 0 0 0 0,1 0 0 0 0,-1 0 0 0 0,0-1 0 0 0,1 1 0 0 0,-1 0 0 0 0,0 0 0 0 0,1 0 0 0 0,-1 0 0 0 0,2 0 0 0 0,-2 0 0 0 0,0 0 0 0 0,1 0 0 0 0,-1 0 0 0 0,1 0 0 0 0,-1 0 0 0 0,1 0 0 0 0,0 0 0 0 0,-1 0 0 0 0,1 0 0 0 0,1 0 0 0 0,-2 0 0 0 0,1 0 0 0 0,-1-1 0 0 0,1 1 0 0 0,0 0 0 0 0,-1 0 0 0 0,1-1 0 0 0,-1 1 0 0 0,2 0 0 0 0,-2-1 0 0 0,1 1 0 0 0,-1 0 0 0 0,1-2 0 0 0,-1 2 0 0 0,1-1 0 0 0,-1 1 0 0 0,1 0 0 0 0,-1-1 0 0 0,3-2 0 0 0,-2 2 0 0 0,0 0 0 0 0,1-1 0 0 0,1 0 0 0 0,-2 1 0 0 0,1 0 0 0 0,1 0 0 0 0,-1-1 0 0 0,-1 2 0 0 0,4-2 0 0 0,12-7 0 0 0,-3 5 0 0 0,-13 4 0 0 0,-1 0 0 0 0,1 0 0 0 0,0 0 0 0 0,1 0 0 0 0,-2-2 0 0 0,1 2 0 0 0,0 0 0 0 0,-1-1 0 0 0,1 1 0 0 0,0 0 0 0 0,-1-1 0 0 0,2 1 0 0 0,-1-1 0 0 0,-1 1 0 0 0,1-2 0 0 0,-1 2 0 0 0,1-1 0 0 0,-1 1 0 0 0,1-1 0 0 0,0 0 0 0 0,1 0 0 0 0,0 1 0 0 0,-1-2 0 0 0,0 1 0 0 0,1 1 0 0 0,-1-1 0 0 0,0 1 0 0 0,1 0 0 0 0,-1-1 0 0 0,1 1 0 0 0,-1 0 0 0 0,1 0 0 0 0,-1-2 0 0 0,1 2 0 0 0,0 0 0 0 0,6 0 0 0 0,16-12 0 0 0,-17 6 0 0 0,-2 4 0 0 0,9-5 0 0 0,-7 3 0 0 0,13-7 0 0 0,0 4 192 0 0,-9 2-93 0 0,-10 4-23 0 0,1 1-21 0 0,5 0-59 0 0,-6 0-66 0 0,-1 0 2 0 0,0 0-198 0 0,0 0-850 0 0,-1 0-367 0 0,-4 0-76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4:58.988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8462 3286 768,'-40'-40'384,"40"0"-512,0 40 768,0 0-896,20 0 0,-20 0-128,0 0 128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4:55.450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6371 3029 1536,'-20'-39'768,"20"-2"-512,0 41 1152,0 0-1408,20 0 0,-20 0 0,20 0 0,0 0-128,-20 20 0,20-20-384,0 21 0</inkml:trace>
  <inkml:trace contextRef="#ctx0" brushRef="#br0" timeOffset="676">7036 3190 1152,'-40'-40'512,"40"40"-640,20 0 512,0 20-768,-20-20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4:58.988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8462 3286 768,'-40'-40'384,"40"0"-512,0 40 768,0 0-896,20 0 0,-20 0-128,0 0 128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4:55.450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6371 3029 1536,'-20'-39'768,"20"-2"-512,0 41 1152,0 0-1408,20 0 0,-20 0 0,20 0 0,0 0-128,-20 20 0,20-20-384,0 21 0</inkml:trace>
  <inkml:trace contextRef="#ctx0" brushRef="#br0" timeOffset="676">7036 3190 1152,'-40'-40'512,"40"40"-640,20 0 512,0 20-768,-20-20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4:58.988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8462 3286 768,'-40'-40'384,"40"0"-512,0 40 768,0 0-896,20 0 0,-20 0-128,0 0 128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26T13:25:57.157"/>
    </inkml:context>
    <inkml:brush xml:id="br0">
      <inkml:brushProperty name="width" value="0.10583" units="cm"/>
      <inkml:brushProperty name="height" value="0.10583" units="cm"/>
      <inkml:brushProperty name="color" value="#849398"/>
    </inkml:brush>
    <inkml:brush xml:id="br1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2117 1090 1840 0 0,'0'0'263'0'0,"-1"0"9619"0"0,-1 0-4905 0 0,-14 0-4082 0 0,6-1-407 0 0,-1-1-1 0 0,0 1 1 0 0,2 0 0 0 0,-2-3 0 0 0,0 2-1 0 0,-2-3-487 0 0,11 5 54 0 0,-2-1-1 0 0,1 1 1 0 0,1-2-1 0 0,-2 2 1 0 0,0 0-1 0 0,2 0 1 0 0,-2 0-1 0 0,1 2 1 0 0,-1-2-54 0 0,-18 0 134 0 0,-5-3 446 0 0,0 1 1 0 0,-18 2-581 0 0,31 0 151 0 0,1 1-16 0 0,0 0-1 0 0,0 2 1 0 0,-2-1-135 0 0,-5 2 34 0 0,-7 3 262 0 0,24-6-242 0 0,-1 1 1 0 0,1-1-1 0 0,-1 0 0 0 0,1 0 0 0 0,-1-1 0 0 0,1 1 0 0 0,-1-1 1 0 0,0 0-1 0 0,1 0 0 0 0,-1 0 0 0 0,1 0 0 0 0,-3-1-54 0 0,1 1 0 0 0,-1-1 0 0 0,1 1 0 0 0,1-1 0 0 0,-1 1 0 0 0,-1 1 0 0 0,1-1 0 0 0,-16 1 0 0 0,9 0 143 0 0,-6 7 10 0 0,3-3-153 0 0,-9-2 0 0 0,-26 11-98 0 0,37-12 55 0 0,7 3 48 0 0,4-5 70 0 0,2 0-32 0 0,0 0-107 0 0,0 0-6 0 0,0 0 28 0 0,0 0 88 0 0,0 0 10 0 0,0 0-113 0 0,-9 4-419 0 0,7-3 85 0 0,-15 3 511 0 0,9-1-7561 0 0,8-3 531 0 0</inkml:trace>
  <inkml:trace contextRef="#ctx0" brushRef="#br0" timeOffset="1">952 1243 456 0 0,'-1'-4'1026'0'0,"-8"2"6413"0"0,0 1-1300 0 0,4 1-7423 0 0,5 0 1573 0 0,-1 0-161 0 0,0 1 1 0 0,0-1 0 0 0,-1 1-1 0 0,1-1 1 0 0,0 0-1 0 0,0 1 1 0 0,0-1-1 0 0,-1 0 1 0 0,1 0 0 0 0,0 1-1 0 0,0-1 1 0 0,0 0-1 0 0,0 0 1 0 0,-1 0-1 0 0,1-1 1 0 0,0 1-129 0 0,-9 1 1065 0 0,0 4-469 0 0,-1-1 0 0 0,2 1 0 0 0,-2-3 0 0 0,-1 2 0 0 0,-2-2-596 0 0,2 1 73 0 0,1-1 0 0 0,0 2-1 0 0,-1 0 1 0 0,1-1-1 0 0,0 2 1 0 0,1 0-1 0 0,-8 5-72 0 0,14-8 60 0 0,1 0 0 0 0,-1-1 0 0 0,1 0 0 0 0,-1 0 0 0 0,1 1 0 0 0,-1-1 0 0 0,-1 0 0 0 0,2-1 0 0 0,-3 0-60 0 0,-18 5 168 0 0,-35 26 520 0 0,3-2-224 0 0,52-28-437 0 0,1 2-1 0 0,1-1 0 0 0,-2-1 1 0 0,2 2-1 0 0,-2-1 0 0 0,2 1 1 0 0,-1 0-1 0 0,0 1-26 0 0,-16 13 128 0 0,-23 19 139 0 0,23-22-205 0 0,-1-1-114 0 0,-6 3 284 0 0,6-2-468 0 0,-26 9 240 0 0,20-10-4 0 0,5 0 688 0 0,20-13-670 0 0,0 0 0 0 0,0 1 0 0 0,0-1 0 0 0,1 2 0 0 0,-1-2 0 0 0,-1 1 0 0 0,1-1 0 0 0,0 1 0 0 0,1 0 0 0 0,-1-1 0 0 0,0 2 0 0 0,1-1 0 0 0,-2 0-18 0 0,-1 3 22 0 0,-11 7-22 0 0,10-8 0 0 0,1 1 0 0 0,-2 0 0 0 0,1 2 3 0 0,-11 4-19 0 0,10-8 103 0 0,4-2-7854 0 0,1 0 7755 0 0,0 0-1738 0 0</inkml:trace>
  <inkml:trace contextRef="#ctx0" brushRef="#br0" timeOffset="2">162 1479 3224 0 0,'0'0'400'0'0,"0"0"469"0"0,0 0 203 0 0,0 0 44 0 0,-13 14 5169 0 0,13-14-6103 0 0,0 0-1 0 0,0 1 1 0 0,0-1-1 0 0,0 0 1 0 0,-1 0-1 0 0,1 0 1 0 0,0 1-1 0 0,0-1 1 0 0,0 0-1 0 0,0 0 1 0 0,0 1-1 0 0,0-1 1 0 0,0 0-1 0 0,0 0 1 0 0,0 2-1 0 0,0-2 1 0 0,0 0-1 0 0,0 0 1 0 0,0 1-1 0 0,0-1 1 0 0,0 0-1 0 0,0 0 1 0 0,0 1-1 0 0,0-1 1 0 0,0 0-1 0 0,0 0 1 0 0,0 1-1 0 0,0-1 1 0 0,0 0-1 0 0,1 0 1 0 0,-1 0-1 0 0,0 2 1 0 0,0-2-1 0 0,0 0 1 0 0,0 0-1 0 0,0 0 1 0 0,1 1-182 0 0,10 17 1508 0 0,0-2-779 0 0,24 91 719 0 0,-30-93-1249 0 0,1 1 1 0 0,-2 0-1 0 0,0 1 0 0 0,-1-2 0 0 0,1 16-199 0 0,1-20 130 0 0,-4-10-124 0 0,-1 1-1 0 0,1-1 0 0 0,-1 0 0 0 0,0 1 1 0 0,0-1-1 0 0,2 0 0 0 0,-2 1 1 0 0,0-1-1 0 0,0 0 0 0 0,1 1 1 0 0,-1-1-1 0 0,0 2 0 0 0,0-2 1 0 0,0 1-1 0 0,1-1 0 0 0,-1 0 1 0 0,0 1-1 0 0,0-1 0 0 0,0 1 0 0 0,0-1 1 0 0,0 2-1 0 0,0-2 0 0 0,0 1 1 0 0,0-1-1 0 0,0 0 0 0 0,0 1 1 0 0,-1-1-1 0 0,1 1-5 0 0,0 0 5 0 0,1 1-1 0 0,-1-1 1 0 0,0 1 0 0 0,1 0-1 0 0,-1-1 1 0 0,1 0 0 0 0,-1 0 0 0 0,2 0-1 0 0,-1 1 1 0 0,-1-1 0 0 0,1 0-1 0 0,0 0 1 0 0,-1-1 0 0 0,1 2 0 0 0,1-1-1 0 0,-1 0 1 0 0,1 0-5 0 0,-2 0 24 0 0,0-1-103 0 0,0 0-11 0 0,4 4 5 0 0,-4-4-3285 0 0,0 0-3634 0 0,0 0 5358 0 0</inkml:trace>
  <inkml:trace contextRef="#ctx0" brushRef="#br0" timeOffset="3">156 1529 5352 0 0,'0'0'241'0'0,"0"0"0"0"0,0 0-23 0 0,0 0 448 0 0,-9 2 9534 0 0,5-2-10312 0 0,3-2 473 0 0,1 2-1 0 0,0 0-25 0 0,0 0-107 0 0,-7 0 567 0 0,6 0-718 0 0,0 0 0 0 0,1 0-1 0 0,-2 0 1 0 0,1-1 0 0 0,0 1 0 0 0,1 0 0 0 0,-1 1 0 0 0,0-1-1 0 0,-1 0 1 0 0,2 0 0 0 0,-1 0 0 0 0,0 0 0 0 0,1 0 0 0 0,-1 2-1 0 0,0-2 1 0 0,1 0 0 0 0,-1 1 0 0 0,-1-1 0 0 0,2 1 0 0 0,-1-1-1 0 0,0 0 1 0 0,1 1 0 0 0,-1-1 0 0 0,1 2 0 0 0,-1-1 0 0 0,1-1-1 0 0,-2 1-76 0 0,2 0 96 0 0,0-1 0 0 0,-11 16 504 0 0,2-4-517 0 0,1 1-1 0 0,1 0 0 0 0,0 1 0 0 0,1 0-82 0 0,-4 5 199 0 0,1-7-129 0 0,-2 4-76 0 0,-3 13 15 0 0,4-12 62 0 0,8-12-71 0 0,1 3-1 0 0,-3-1 9 0 0,2-3-4 0 0,2-3 39 0 0,0 3-17 0 0,0-2 8 0 0,0 1-1 0 0,0 0 0 0 0,1 0 0 0 0,-1-1 1 0 0,1 1-1 0 0,-1-1 0 0 0,2 0 0 0 0,-1 1 1 0 0,-1-1-1 0 0,1 1 0 0 0,0-1 1 0 0,0 1-1 0 0,2-2 0 0 0,-2 1 0 0 0,0 1 1 0 0,1-1-1 0 0,0-1 0 0 0,0 2 0 0 0,-1-2 1 0 0,3 2-34 0 0,2 1 192 0 0,1 0 0 0 0,-1 0 0 0 0,1 0 0 0 0,-1-1 0 0 0,6 1-192 0 0,-2 1 220 0 0,-6-3-201 0 0,-1-1 0 0 0,2 1 1 0 0,-1 0-1 0 0,-1-1 1 0 0,2-1-1 0 0,-1 2 0 0 0,0-1 1 0 0,0-1-1 0 0,1 0 1 0 0,-2 1-1 0 0,2-1 0 0 0,-2-1 1 0 0,2 1-1 0 0,-1 0 0 0 0,0-1 1 0 0,0-1-1 0 0,1 1 1 0 0,-2 0-1 0 0,1 0 0 0 0,1-2 1 0 0,-2 2-1 0 0,1-1-19 0 0,-2 0 0 0 0,-1 2 0 0 0,0-1 0 0 0,2 1 0 0 0,-2-1 0 0 0,1 1 0 0 0,0 0 0 0 0,0-1 0 0 0,-1 1 0 0 0,2 0 0 0 0,-2 0 0 0 0,1 0 0 0 0,21-3 0 0 0,13-4 0 0 0,-36 7 3 0 0,2-1 0 0 0,-2 1-1 0 0,1 0 1 0 0,-1 0 0 0 0,1-2 0 0 0,-1 2-1 0 0,1 0 1 0 0,-1-1 0 0 0,1 1 0 0 0,-1 0-1 0 0,1-1 1 0 0,-1 1 0 0 0,0-1-1 0 0,2 1 1 0 0,-2-2 0 0 0,0 2 0 0 0,1-1-1 0 0,-1 1 1 0 0,0-1 0 0 0,1 1 0 0 0,-1-1-1 0 0,0 1 1 0 0,0-1 0 0 0,0-1-1 0 0,0 2 1 0 0,0-1 0 0 0,0 1 0 0 0,0-1-1 0 0,0 0 1 0 0,0 1 0 0 0,0-2-1 0 0,0 2 1 0 0,0-1 0 0 0,0 1 0 0 0,0-1-1 0 0,0 0 1 0 0,0 1 0 0 0,-1-1 0 0 0,1 1-1 0 0,0-2 1 0 0,0 2 0 0 0,-1-1-1 0 0,1 1 1 0 0,0-1 0 0 0,-2 1 0 0 0,2-1-3 0 0,-1-2 13 0 0,-1-2-9 0 0,0 0 0 0 0,-1 1 0 0 0,1-1 0 0 0,-2 0 0 0 0,1 1 1 0 0,0-1-1 0 0,0 1 0 0 0,-2 1 0 0 0,1-1 0 0 0,1 0 0 0 0,-2 1 0 0 0,2-1 0 0 0,-3 0-4 0 0,-6 0 0 0 0,-10-10 0 0 0,21 13-5 0 0,-1 1 0 0 0,0-1 0 0 0,0-1 0 0 0,0 1-1 0 0,0 1 1 0 0,0-1 0 0 0,0 1 0 0 0,0 0 0 0 0,-1-1 0 0 0,2 1-1 0 0,-1 0 1 0 0,-1 0 0 0 0,1 0 0 0 0,0 0 0 0 0,0 0-1 0 0,0 1 7 0 0,-5-1-27 0 0,6 0 21 0 0,-2 0 1 0 0,1 0-1 0 0,1 0 0 0 0,-2 1 0 0 0,2-1 0 0 0,-1 1 0 0 0,1-1 0 0 0,-2 2 1 0 0,1-1-1 0 0,1 0 0 0 0,0-1 0 0 0,-3 3 5 0 0,1 3-23 0 0,17-9-118 0 0,13-13 126 0 0,-19 10 16 0 0,24-16-1 0 0,-28 17 0 0 0,-3 5 0 0 0,-1 0 0 0 0,0 0 0 0 0,0 0 0 0 0,0 0 0 0 0,0-1 0 0 0,0 1 0 0 0,0 0 0 0 0,0 0 0 0 0,0 0 0 0 0,0-1 0 0 0,0 1 0 0 0,0 0 0 0 0,1 0 0 0 0,-1 0 0 0 0,0-1 0 0 0,0 1 0 0 0,0 0 0 0 0,0 0 0 0 0,0 0 0 0 0,-1-2 0 0 0,1 2 0 0 0,0 0 0 0 0,0 0 0 0 0,0 0 0 0 0,0 0 0 0 0,0-1 0 0 0,0 1 0 0 0,0 0 0 0 0,0 0 0 0 0,0 0 0 0 0,0-1 0 0 0,-1 1 0 0 0,1 0 0 0 0,0 0 0 0 0,0 0 0 0 0,0 0 0 0 0,0 0 0 0 0,0 0 0 0 0,-1-1 0 0 0,1 1 0 0 0,0 0 0 0 0,0 0 0 0 0,0 0 0 0 0,-1 0 0 0 0,1 0 0 0 0,0 0 0 0 0,0 0 0 0 0,-17 1 0 0 0,12 1-5 0 0,-1 1 0 0 0,0 0-1 0 0,2 1 1 0 0,-2 0 0 0 0,1-1-1 0 0,0 1 1 0 0,0 1 0 0 0,1-1-1 0 0,0 1 1 0 0,-1-1 0 0 0,2 1-1 0 0,-2 3 6 0 0,-6 15 0 0 0,5-10 0 0 0,4-3 0 0 0,1-6 0 0 0,7 0 0 0 0,-1-8 0 0 0,16-10 0 0 0,-20 13 0 0 0,0 0 0 0 0,2 1 0 0 0,-2-1 0 0 0,0 0 0 0 0,0 1 0 0 0,2-2 0 0 0,-2 2 0 0 0,1 0 0 0 0,-1-1 0 0 0,1 1 0 0 0,0 0 0 0 0,5 0 0 0 0,17-4 0 0 0,-21 3 0 0 0,-6-1 0 0 0,-30-18 0 0 0,31 20 0 0 0,2 0 0 0 0,0 0 0 0 0,-1-1 0 0 0,1 1 0 0 0,0 0 0 0 0,-1 0 0 0 0,1 0 0 0 0,0 0 0 0 0,-1 0 0 0 0,1 0 0 0 0,0-1 0 0 0,-1 1 0 0 0,1 0 0 0 0,0 0 0 0 0,-2 0 0 0 0,2 0 0 0 0,0 0 0 0 0,-1 0 0 0 0,1 0 0 0 0,-1 0 0 0 0,1 1 0 0 0,0-1 0 0 0,-1 0 0 0 0,1 0 0 0 0,0 0 0 0 0,-1 0 0 0 0,1 0 0 0 0,0 1 0 0 0,-2-1 0 0 0,2 0 0 0 0,0 0 0 0 0,0 0 0 0 0,-1 1 0 0 0,1-1 0 0 0,0 0 0 0 0,0 0 0 0 0,-1 2 0 0 0,1-2 0 0 0,0 0 0 0 0,0 1 0 0 0,-5 4-10 0 0,4 8-44 0 0,2-5 54 0 0,-1-7 0 0 0,0-1 0 0 0,0 0 0 0 0,0 1 0 0 0,0-1 0 0 0,0 1 0 0 0,0-1 0 0 0,2 0 0 0 0,-2 1 0 0 0,0-1 0 0 0,0 0 0 0 0,0 2 0 0 0,1-2 0 0 0,-1 0 0 0 0,0 0 0 0 0,0 1 0 0 0,1-1 0 0 0,-1 0 0 0 0,0 0 0 0 0,1 1 0 0 0,-1-1 0 0 0,0 0 0 0 0,1 0 0 0 0,-1 0 0 0 0,0 1 0 0 0,1-1 0 0 0,-1 0 0 0 0,0 0 0 0 0,2 0 0 0 0,-2 0 0 0 0,0 0 0 0 0,1 0 0 0 0,-1 0 0 0 0,1 0 0 0 0,-1 0 0 0 0,0 0 0 0 0,6 5 0 0 0,-5-5 0 0 0,0 2 0 0 0,1-2 0 0 0,-2 0 0 0 0,1 1 0 0 0,0-1 0 0 0,0 0 0 0 0,0 0 0 0 0,-1 1 0 0 0,1-1 0 0 0,1 0 0 0 0,-1 0 0 0 0,0 0 0 0 0,0 0 0 0 0,0 0 0 0 0,-1 0 0 0 0,2 0 0 0 0,-1 0 0 0 0,0 0 0 0 0,0-1 0 0 0,0 1 0 0 0,-1 0 0 0 0,1 0 0 0 0,1-1 0 0 0,-1 1 0 0 0,0-2 0 0 0,-1 2 0 0 0,1 0 0 0 0,0-1 0 0 0,-1 0 0 0 0,2 1 0 0 0,-1-1 0 0 0,-1 1 0 0 0,1-2 0 0 0,0 1 0 0 0,0-1 0 0 0,1 0 0 0 0,0 0 0 0 0,-1 0 0 0 0,0-1 0 0 0,0 1 0 0 0,1-1 0 0 0,-1 1 0 0 0,0-1 0 0 0,0 1 0 0 0,0-5-5 0 0,1-1 0 0 0,-1 1 1 0 0,-1-1-1 0 0,0 1 0 0 0,0 0 0 0 0,0-1 0 0 0,0 1 0 0 0,-1 0 0 0 0,-1 1 0 0 0,0-2 0 0 0,1 1 1 0 0,-2 0-1 0 0,1 0 0 0 0,0 0 0 0 0,-2 0 5 0 0,3 6-3 0 0,1 1-1 0 0,0-2 1 0 0,-1 1 0 0 0,1 1 0 0 0,-1-1-1 0 0,1 0 1 0 0,-2 1 0 0 0,2-2 0 0 0,-1 1-1 0 0,0 1 1 0 0,1-1 0 0 0,-1 1 0 0 0,0 0-1 0 0,1-1 1 0 0,-2 1 0 0 0,1-1 0 0 0,0 1-1 0 0,1 0 1 0 0,-1-2 0 0 0,0 2 0 0 0,0 0-1 0 0,-1 0 1 0 0,1 0 0 0 0,1 0 0 0 0,-1 0-1 0 0,0 0 1 0 0,0 0 0 0 0,-1 0 0 0 0,2 0-1 0 0,-1 0 1 0 0,0 0 0 0 0,0 0 0 0 0,0 2-1 0 0,1-2 1 0 0,-1 0 0 0 0,-1 1 0 0 0,1-1-1 0 0,1 0 1 0 0,-1 1 0 0 0,0-1 0 0 0,1 1-1 0 0,-1-1 1 0 0,-1 1 0 0 0,2 1 0 0 0,-1-2-1 0 0,1 1 1 0 0,-1-1 0 0 0,1 1-1 0 0,-1 0 4 0 0,-2 2-3 0 0,2-1 0 0 0,0 1 0 0 0,-1-1-1 0 0,1 1 1 0 0,-1-1 0 0 0,1 0 0 0 0,0 1-1 0 0,0-1 1 0 0,0 2 0 0 0,1-2 0 0 0,-2 1-1 0 0,2 1 1 0 0,0-2 0 0 0,-1 0 0 0 0,1 2 0 0 0,0-1-1 0 0,0 0 4 0 0,0 16 38 0 0,0-17-33 0 0,-1-1 0 0 0,1 2 0 0 0,0-1 0 0 0,0-1 0 0 0,0 2 0 0 0,0-1 0 0 0,0 1 0 0 0,1-2 0 0 0,-1 1 0 0 0,1 1-5 0 0,4 37-88 0 0,-1-18 89 0 0,-4-19-2 0 0,-1-1 0 0 0,2 1 0 0 0,-1-1 0 0 0,0-1 1 0 0,0 2-1 0 0,1-1 0 0 0,-1 1 0 0 0,1-2 1 0 0,-1 1-1 0 0,1 1 0 0 0,0-2 0 0 0,-1 2 0 0 0,2-1 1 0 0,0 2 0 0 0,-1-4-54 0 0,-1 0 12 0 0,0-5 57 0 0,3 1 1 0 0,-2-1-1 0 0,0 0 1 0 0,1 2-1 0 0,0-2 1 0 0,2-3-16 0 0,0 0 13 0 0,-1-1-14 0 0,0-1-1 0 0,-1 2 1 0 0,-1-2-1 0 0,0 0 1 0 0,1 0-1 0 0,-1 1 1 0 0,-1-2 1 0 0,0 11-2 0 0,0-2 1 0 0,-1 2 0 0 0,1 0 0 0 0,0-1-1 0 0,0 1 1 0 0,0 0 0 0 0,0-1-1 0 0,0 1 1 0 0,-2-1 0 0 0,2 1 0 0 0,0 0-1 0 0,0-1 1 0 0,-1 1 0 0 0,1 0 0 0 0,0 0-1 0 0,-1-2 1 0 0,1 2 0 0 0,0 0-1 0 0,0 0 1 0 0,-1-1 0 0 0,1 1 0 0 0,-1 0-1 0 0,1 0 1 0 0,0 0 0 0 0,-1-1 0 0 0,1 1-1 0 0,0 0 1 0 0,-2 0 0 0 0,2 0 0 0 0,-1 0-1 0 0,1 0 1 0 0,0 0 0 0 0,-1 0-1 0 0,1 0 1 0 0,-1 0 0 0 0,1 0 0 0 0,0 0-1 0 0,-1 0 1 0 0,1 0 0 0 0,-2 1 0 0 0,2-1-1 0 0,-1 0 2 0 0,-1 0-3 0 0,0 1 0 0 0,-2 1-1 0 0,2-1 1 0 0,-1 0 0 0 0,0 0-1 0 0,0 0 1 0 0,1 1 0 0 0,0-1 0 0 0,-1 1-1 0 0,1 0 1 0 0,-1 0 0 0 0,1-1-1 0 0,1 2 1 0 0,-1-1 0 0 0,-1 1-1 0 0,1-1 4 0 0,-9 10-11 0 0,-28 32 11 0 0,37-39 0 0 0,-6 3 0 0 0,8-8 0 0 0,0 0 0 0 0,0 0 0 0 0,0 0 0 0 0,0 0 0 0 0,0 0 0 0 0,0 0 0 0 0,-1 0 0 0 0,1 0 0 0 0,0 0 0 0 0,0 0 0 0 0,0 0 0 0 0,0 1 0 0 0,0-1 0 0 0,0 0 0 0 0,0 0 0 0 0,0 0 0 0 0,0 0 0 0 0,-1 0 0 0 0,1 0 0 0 0,0 1 0 0 0,0-1 0 0 0,0 0 0 0 0,0 0 0 0 0,0 0 0 0 0,0 0 0 0 0,0 0 0 0 0,0 1 0 0 0,0-1 0 0 0,0 0 0 0 0,0 0 0 0 0,0 0 0 0 0,0 0 0 0 0,0 2 0 0 0,0-2 0 0 0,0 0 0 0 0,0 0 0 0 0,0 0 0 0 0,1 0 0 0 0,-1 0 0 0 0,0 0 0 0 0,0 1 0 0 0,0-1 0 0 0,0 0 0 0 0,0 0 0 0 0,0 0 0 0 0,5 5 0 0 0,22 14 0 0 0,-24-16 0 0 0,0-1 0 0 0,1-1 0 0 0,-2 2 0 0 0,2-2 0 0 0,-1 0 0 0 0,1 0 0 0 0,-1 1 0 0 0,1-1 0 0 0,0 0 0 0 0,-1-1 0 0 0,1 1 0 0 0,0-1 0 0 0,49-1 0 0 0,-46 0 0 0 0,0 0 0 0 0,0 1 0 0 0,0 0 0 0 0,0 0 0 0 0,0 0 0 0 0,0 1 0 0 0,0 0 0 0 0,1 0 0 0 0,-1 2 0 0 0,3-1 0 0 0,-8-2 3 0 0,-1 2 0 0 0,1-2 0 0 0,-1 1 0 0 0,0-1 0 0 0,2 1 0 0 0,-2-1 0 0 0,0 1 0 0 0,2 0-1 0 0,-2 1 1 0 0,0-2 0 0 0,0 1 0 0 0,0 0 0 0 0,0 0 0 0 0,1 1 0 0 0,-1-1 0 0 0,0 0 0 0 0,0 1 0 0 0,0 0 0 0 0,-1-1-1 0 0,2 0 1 0 0,-1 0 0 0 0,0 2-3 0 0,5 5 64 0 0,-1-3 20 0 0,-5-5-84 0 0,0 0 1 0 0,0 1-1 0 0,0-1 0 0 0,0 0 0 0 0,0 0 1 0 0,0 0-1 0 0,0 0 0 0 0,0 0 0 0 0,0 0 1 0 0,0 0-1 0 0,0 0 0 0 0,0 0 0 0 0,0 0 1 0 0,0 0-1 0 0,0 0 0 0 0,0 0 0 0 0,0 0 1 0 0,0 2-1 0 0,0-2 0 0 0,0 0 1 0 0,0 0-1 0 0,0 0 0 0 0,0 0 0 0 0,0 0 1 0 0,0 0-1 0 0,0 0 0 0 0,0 0 0 0 0,0 0 1 0 0,0 0-1 0 0,0 0 0 0 0,0 0 0 0 0,0 0 1 0 0,0 0-1 0 0,0 0 0 0 0,0 0 0 0 0,0 0 1 0 0,0 0-1 0 0,0 0 0 0 0,0 1 0 0 0,0-1 1 0 0,0 0-1 0 0,-2 0 0 0 0,2 0 0 0 0,0 0 1 0 0,0 0-1 0 0,0 0 0 0 0,0 0 0 0 0,0 0 1 0 0,0 0-1 0 0,0 0 0 0 0,0 0 0 0 0,0 0 1 0 0,0 0-1 0 0,0 0 0 0 0,0 0 0 0 0,0 0 1 0 0,0 0-1 0 0,0 0 0 0 0,-1 0 0 0 0,1 0 1 0 0,0 0-1 0 0,0-1 0 0 0,0 1 0 0 0,-16 3-3658 0 0,12-3-3871 0 0</inkml:trace>
  <inkml:trace contextRef="#ctx0" brushRef="#br1" timeOffset="4">4005 1210 2304 0 0,'0'0'101'0'0,"-5"2"233"0"0,5-2-376 0 0,0 0 88 0 0,0 0 44 0 0,0 0 98 0 0,0 0 15 0 0,0 0-3 0 0,0 0 5 0 0,0 0 23 0 0,0 0 11 0 0,0 0 1 0 0,0 0 5 0 0,0 0 23 0 0,0 0 11 0 0,0 0 1 0 0,0 0-22 0 0,0 0-88 0 0,0 0-40 0 0,0 0-8 0 0,0 0-12 0 0,0 0-36 0 0,0 0-5 0 0,0 0 18 0 0,0 0-13 0 0,0 0 24 0 0,0 0 131 0 0,0 0 54 0 0,0 0 6 0 0,-5-1 1611 0 0,2 1 5081 0 0,3 0-2212 0 0,3 1-6803 0 0,-2-1 2120 0 0,-1 0 2 0 0,32 9 1662 0 0,-29-8-1660 0 0,3-1 6 0 0,-5 0 0 0 0,13 0 64 0 0,-8 0-94 0 0,-2 0-8 0 0,5-1-34 0 0,-2-2 48 0 0,-3 2 85 0 0,-6 1-118 0 0,26-1 91 0 0,-16 1-148 0 0,2 0 18 0 0,46-12 144 0 0,-35 10 80 0 0,-14 1-176 0 0,0 0 0 0 0,0-1 0 0 0,0 0 0 0 0,1 0 0 0 0,-1-1 0 0 0,1 0-48 0 0,-3 0 9 0 0,0 1 1 0 0,-1 1-1 0 0,2-2 0 0 0,-1 2 0 0 0,0 0 0 0 0,1 0 0 0 0,0 1-9 0 0,-5 0 0 0 0,0 0 0 0 0,0 0-1 0 0,-1 0 1 0 0,1 0 0 0 0,0 0-1 0 0,1 0 1 0 0,-1-2 0 0 0,0 2-1 0 0,0 0 1 0 0,0 0 0 0 0,-1-1-1 0 0,2 1 1 0 0,-1 0 0 0 0,0-1-1 0 0,0 1 1 0 0,0-1 0 0 0,14-5 59 0 0,-4 3-48 0 0,7-2-12 0 0,-14 1 32 0 0,-3 3 125 0 0,-1 1 43 0 0,0 0 7 0 0,31-7-563 0 0,-30 6 532 0 0,-1 1 17 0 0,0 0-47 0 0,0 0-222 0 0,0 0-98 0 0,1 0-17 0 0,1-2 240 0 0,0 2-53 0 0,-1 0-1 0 0,-1 0 1 0 0,1 0-1 0 0,0-1 1 0 0,-1 1-1 0 0,1 0 1 0 0,1 0 0 0 0,-2-1-1 0 0,1 1 1 0 0,-1-1-1 0 0,1 1 1 0 0,0 0-1 0 0,-1-1 1 0 0,1 1-1 0 0,-1-2 6 0 0,17-14 531 0 0,-12 12-531 0 0,9-10-300 0 0,-7 5 559 0 0,-6 8-323 0 0,-1 1 60 0 0,1 0 0 0 0,-1-1 0 0 0,2 1-1 0 0,-1 0 1 0 0,-1 0 0 0 0,1 0 0 0 0,-1-1 0 0 0,1 1 0 0 0,-1 0 0 0 0,1-1 0 0 0,-1 1 0 0 0,1 0-1 0 0,-1-2 1 0 0,2 2 0 0 0,-2-1 0 0 0,0 1 0 0 0,1 0 0 0 0,-1-1 0 0 0,0 1 0 0 0,1-1-1 0 0,-1 1 1 0 0,0-2 4 0 0,1 1-37 0 0,0-1-1 0 0,1 1 1 0 0,-1-2 0 0 0,0 2-1 0 0,0 0 1 0 0,0-1-1 0 0,2 1 1 0 0,-2 0-1 0 0,0 0 1 0 0,0 0-1 0 0,3-2 38 0 0,2-2 0 0 0,15-17 0 0 0,-17 20 0 0 0,6-17 0 0 0,-8 18-20 0 0,1-6 127 0 0,-1 1 1 0 0,2-2-1 0 0,-2 2 0 0 0,1-1 1 0 0,-2-1-1 0 0,1-1-107 0 0,-2 7 0 0 0,1 0 0 0 0,-1 1 0 0 0,2-2 0 0 0,-2 2 0 0 0,1-1 0 0 0,-1 0 0 0 0,1 0 0 0 0,0 1 0 0 0,0-2 0 0 0,1 1 0 0 0,4-7 0 0 0,5-12-14 0 0,-11 20-66 0 0,12-21 30 0 0,-12 18 13 0 0,0 1 0 0 0,1-1-1 0 0,-1 2 1 0 0,0-2 0 0 0,2 0-1 0 0,-2 1 1 0 0,1 0-1 0 0,0 0 1 0 0,0-1 0 0 0,2-1 37 0 0,1-6 121 0 0,-3 6-69 0 0,2 0-1 0 0,-2 0 0 0 0,0 0 1 0 0,0 2-1 0 0,1-2 0 0 0,-2-1-51 0 0,0 6-120 0 0,6-16-144 0 0,-2-5 264 0 0,-3 20 0 0 0,-1-1 0 0 0,2 0 0 0 0,-2 1 0 0 0,1 0 0 0 0,-1-1 0 0 0,1 0 0 0 0,0 1 0 0 0,-1-1 0 0 0,1 1 0 0 0,1 0 0 0 0,-1 0 0 0 0,0 0 0 0 0,1-2 0 0 0,-1 1 3 0 0,1 0 16 0 0,0 0-1 0 0,-1 0 1 0 0,0-1 0 0 0,1 1-1 0 0,-1-1 1 0 0,0 1 0 0 0,0-1-1 0 0,0 1 1 0 0,-1-1 0 0 0,2 1-1 0 0,-1-3-18 0 0,21-19-208 0 0,-21 21 222 0 0,2-2 219 0 0,3-5-457 0 0,0-10 215 0 0,-6 18 83 0 0,0 2 46 0 0,0 0 10 0 0,0 0-32 0 0,0 0-150 0 0,0 0-68 0 0,0 0-9 0 0,1 0 17 0 0,0-1 103 0 0,0 0 83 0 0,-1 1 46 0 0,0 0 10 0 0,5-12-454 0 0,-5 10 398 0 0,0 2 46 0 0,0 0 10 0 0,0 0-18 0 0,0-2-103 0 0,0 2-84 0 0,0 0-45 0 0,0 0-9 0 0,0 0 30 0 0,0 0 151 0 0,0 0 68 0 0,0 0 10 0 0,0 0-32 0 0,0 0-150 0 0,0 0-68 0 0,0 0-9 0 0,0 0 30 0 0,0 0 151 0 0,0 0 68 0 0,0 0 10 0 0,0 0-32 0 0,0 0-150 0 0,0 0-68 0 0,0 0-9 0 0,-1 21 29 0 0,-3-4 65 0 0,-9 41 12 0 0,6-32 14 0 0,6-21 24 0 0,1 0 72 0 0,-1 0 0 0 0,-1 0-1 0 0,0 0 1 0 0,1 0 0 0 0,-1 0 0 0 0,-2 3-87 0 0,-1 7-392 0 0,-2-6 248 0 0,7-9 158 0 0,0 0-1 0 0,-1 1 1 0 0,1-1-1 0 0,0 1 1 0 0,-1-1-1 0 0,1 0 1 0 0,0 1-1 0 0,-1-1 1 0 0,1 1-1 0 0,0-1 1 0 0,0 0-1 0 0,0 2 1 0 0,-2-2-1 0 0,2 1 1 0 0,0-1-1 0 0,0 1 1 0 0,0-1-1 0 0,0 1 1 0 0,0-1-1 0 0,0 2 1 0 0,0-1-14 0 0,-1 9 196 0 0,-5 13-380 0 0,6-22 55 0 0,-2 10-6 0 0,2-6 146 0 0,-1 0 22 0 0,0-1 1 0 0,-1 1-1 0 0,1-2 1 0 0,0 2-1 0 0,-1-1 1 0 0,-1 2-34 0 0,2-4-100 0 0,-6 12 232 0 0,6-12-145 0 0,0 1 0 0 0,-1-1 0 0 0,1 1-1 0 0,0 0 1 0 0,0 0 0 0 0,0-1 0 0 0,-1 2 0 0 0,2-2-1 0 0,-1 2 1 0 0,1 0 13 0 0,-1-1-47 0 0,0-1-9 0 0,0 16 425 0 0,5 14-635 0 0,-4-32 161 0 0,0 0 161 0 0,2 1-50 0 0,-2 0 0 0 0,0-1 0 0 0,1 1 0 0 0,-1 1 1 0 0,1-2-1 0 0,-1 1 0 0 0,0-1 0 0 0,1 1 0 0 0,-1 0 0 0 0,1-1 0 0 0,1 2 0 0 0,-2-2 0 0 0,1 0 1 0 0,-1 1-1 0 0,1-1 0 0 0,0 1 0 0 0,-1-1 0 0 0,1 0 0 0 0,1 1 0 0 0,-2-1 0 0 0,1 0 0 0 0,0 0 1 0 0,0 0-1 0 0,-1 0 0 0 0,1 0 0 0 0,0 1 0 0 0,1-1 0 0 0,-2 0 0 0 0,1-1-6 0 0,25 6 248 0 0,20 5-152 0 0,-44-9-98 0 0,1-1-1 0 0,-1 0 0 0 0,1 1 0 0 0,-1-1 0 0 0,-1 0 1 0 0,2 0-1 0 0,-1 0 0 0 0,0 0 0 0 0,1 0 0 0 0,-2-1 0 0 0,1 1 0 0 0,1 0 1 0 0,-1-1-1 0 0,-1 0 0 0 0,2 1 0 0 0,-1-2 0 0 0,0 1 3 0 0,42-12 186 0 0,-43 13-135 0 0,4-1-46 0 0,-1-1 1 0 0,0 1-1 0 0,1-1 1 0 0,-1 0-1 0 0,0 0 1 0 0,1-2-6 0 0,-4 4-134 0 0,0 0 28 0 0,1 0 130 0 0,-1 0 0 0 0,1 2 0 0 0,-1-2 0 0 0,2 0 0 0 0,-2 0 0 0 0,0-2-1 0 0,2 2 1 0 0,-2 0 0 0 0,0 0 0 0 0,1-1 0 0 0,-1 1 0 0 0,1-1 0 0 0,-1 1 0 0 0,1-1 0 0 0,-1 1 0 0 0,1-2 0 0 0,-1 1-24 0 0,0 1-19 0 0,13-12-123 0 0,-13 10 125 0 0,2 0 0 0 0,-2 0 1 0 0,1 1-1 0 0,1-2 0 0 0,-1 2 0 0 0,0 0 1 0 0,1-1-1 0 0,-1 1 0 0 0,1 0 1 0 0,-1 0-1 0 0,0 0 0 0 0,2-1 0 0 0,-2 2 1 0 0,1-1-1 0 0,-1 1 0 0 0,4 0 17 0 0,10-6 0 0 0,-5-1 0 0 0,12-7 0 0 0,-16 12 0 0 0,0 1 0 0 0,-2-1 0 0 0,3-1 0 0 0,-1 0 0 0 0,-5 2 0 0 0,7-5 0 0 0,3-5 0 0 0,-10 7 0 0 0,0 0 0 0 0,2 1 0 0 0,-2-1 0 0 0,2 2 0 0 0,-1-2 0 0 0,3-1 0 0 0,-3 1 0 0 0,0 2 0 0 0,0-2 0 0 0,-1 2 0 0 0,0-2 0 0 0,1 0 0 0 0,-1 1 0 0 0,0-1 0 0 0,0 0 0 0 0,0 0 0 0 0,0-4 0 0 0,0 6 0 0 0,13-20 0 0 0,-14 19 0 0 0,1 2 0 0 0,0-1 0 0 0,0-1 0 0 0,-1 1 0 0 0,0 0 0 0 0,1 0 0 0 0,-1 0 0 0 0,0-1 0 0 0,0-1 0 0 0,0 2 0 0 0,1 0 0 0 0,-2-1 0 0 0,1 2 0 0 0,0-2 0 0 0,0 1 0 0 0,0 0 0 0 0,0 0 0 0 0,1 0 0 0 0,-1 1 0 0 0,1-2 0 0 0,-1 2 0 0 0,1 0 0 0 0,0-2 0 0 0,12-14 0 0 0,-6 6 36 0 0,-4 7 40 0 0,-2 0 0 0 0,2-1 0 0 0,0 0-1 0 0,-2 0 1 0 0,0 0 0 0 0,1-1 0 0 0,-1 1 0 0 0,0-6-76 0 0,2 2-432 0 0,-3 1 439 0 0,3-1 1 0 0,-2 1-1 0 0,2-1 0 0 0,-2 2 1 0 0,3-2-1 0 0,1-2-7 0 0,-2 1-260 0 0,-4 9 272 0 0,0 0 0 0 0,0 1 1 0 0,2-1-1 0 0,-2-1 0 0 0,0 1 0 0 0,1 1 0 0 0,-1-1 1 0 0,0 0-1 0 0,1 1 0 0 0,-1-2 0 0 0,1 1 0 0 0,-1 1 0 0 0,1-1 1 0 0,0 0-13 0 0,4-5 137 0 0,0 0 1 0 0,0-1-1 0 0,-2 0 1 0 0,1 1-1 0 0,-1-1 1 0 0,1-1-1 0 0,-2 1 1 0 0,1 0 0 0 0,-1-1-1 0 0,0 0-137 0 0,1-3-313 0 0,0 1-1 0 0,2-1 0 0 0,2-5 314 0 0,-2 1-378 0 0,-5 14 361 0 0,1 0-1 0 0,-1 0 0 0 0,0-1 1 0 0,1 1-1 0 0,-1-1 0 0 0,2 0 1 0 0,-2 1-1 0 0,1 0 0 0 0,-1 0 0 0 0,1-1 1 0 0,0 1-1 0 0,-1 0 0 0 0,1 0 18 0 0,13-13 55 0 0,-3 5 0 0 0,-1-2-1 0 0,-1 1 0 0 0,1-3 0 0 0,0-1-54 0 0,-4 10 127 0 0,-1-1-1 0 0,0 2 0 0 0,1-1 1 0 0,0 0-1 0 0,3-1-126 0 0,-3 2-45 0 0,-1-1-1 0 0,-1 0 0 0 0,0 1 1 0 0,1-2-1 0 0,-2 0 1 0 0,2 1-1 0 0,0-2 46 0 0,0 0-313 0 0,12-20 297 0 0,-16 24 88 0 0,1-1 0 0 0,0 2 0 0 0,-1-1 0 0 0,0-1 0 0 0,2 2 0 0 0,-2-2 0 0 0,1 2 0 0 0,0-1 0 0 0,1-1-72 0 0,46-33-872 0 0,-29 25 872 0 0,-15 8 0 0 0,-1 2 0 0 0,0-2 0 0 0,1 1 0 0 0,-2 0 0 0 0,1-2 0 0 0,0 1 0 0 0,0 0 0 0 0,0 0 0 0 0,2-3 0 0 0,-1 1 0 0 0,18-11 9 0 0,-19 14 8 0 0,-2 1 0 0 0,1-2 1 0 0,0 1-1 0 0,0 1 0 0 0,1-1 1 0 0,0 0-1 0 0,-1 1 0 0 0,1-1 0 0 0,2 1-17 0 0,18-7 773 0 0,-19 5-783 0 0,0 2-1 0 0,0 0 0 0 0,-2-1 0 0 0,2 1 0 0 0,0 0 0 0 0,3 1 11 0 0,42-12-12 0 0,-45 9-11 0 0,0 2-1 0 0,1-1 1 0 0,0 0-1 0 0,0 1 1 0 0,0 1-1 0 0,0-1 1 0 0,0 1-1 0 0,0 0 1 0 0,0 0-1 0 0,0 1 1 0 0,4 0 23 0 0,17-1-354 0 0,-26 0 172 0 0,13 3 799 0 0,-14-2-829 0 0,9 0 247 0 0,1 1-1 0 0,-1 0 1 0 0,1 0 0 0 0,-2 2-1 0 0,2-1 1 0 0,2 3-35 0 0,-3-3-612 0 0,-4 0 909 0 0,-5-2-276 0 0,0-1 0 0 0,1 0 1 0 0,-1 1-1 0 0,0-1 0 0 0,1 0 0 0 0,-1 0 0 0 0,0 2 1 0 0,1-2-1 0 0,-1 0 0 0 0,2 0 0 0 0,-2 0 0 0 0,1 1 0 0 0,-1-1 1 0 0,1 0-1 0 0,-1 0 0 0 0,0 0 0 0 0,1 0 0 0 0,-1 0 1 0 0,1 0-1 0 0,-1 0 0 0 0,1 0 0 0 0,-1 0 0 0 0,2 0 1 0 0,-2-1-1 0 0,1 1 0 0 0,-1 0-21 0 0,1 0 215 0 0,0 0-149 0 0,2 0-125 0 0,-7 8 10 0 0,2-4 64 0 0,-1 1-1 0 0,0-2 1 0 0,0 1 0 0 0,0 0-1 0 0,-1-1 1 0 0,1 1-1 0 0,-1 0 1 0 0,1-2-1 0 0,-1 2 1 0 0,-1-2 0 0 0,2 1-1 0 0,-2-1 1 0 0,0 1-1 0 0,-1-1-14 0 0,-55 31 76 0 0,42-16 268 0 0,0-4-120 0 0,18-12-230 0 0,-2-1 0 0 0,2 1 0 0 0,0-1 0 0 0,0 1 0 0 0,-1-1 0 0 0,1 1 0 0 0,-1-1 0 0 0,1 2 0 0 0,-1-1 0 0 0,1 0 0 0 0,0 0 0 0 0,0-1-1 0 0,0 2 1 0 0,1-1 0 0 0,-1 0 0 0 0,-1 1 6 0 0,0 1-97 0 0,0-1 0 0 0,-1 1 0 0 0,1-1 0 0 0,0 1-1 0 0,-1-1 1 0 0,0 1 0 0 0,-2-1 97 0 0,0 3 114 0 0,0-1-1 0 0,1 1 1 0 0,-1-1 0 0 0,-3 5-114 0 0,5-5 46 0 0,0-1 0 0 0,-2 1 0 0 0,1 0 0 0 0,1-1 0 0 0,-2 0 0 0 0,2 1 0 0 0,-3-1-46 0 0,4-3 0 0 0,0 1 0 0 0,1 1 0 0 0,-2-1 0 0 0,2 0 0 0 0,-1 0 0 0 0,1 1 0 0 0,0-1 0 0 0,-1 1 0 0 0,0-1 0 0 0,1 1 0 0 0,0-1 0 0 0,-1 1 0 0 0,-19 25 0 0 0,19-26 0 0 0,1 1 0 0 0,-1 0 0 0 0,1-1 0 0 0,0 1 0 0 0,0 0 0 0 0,0-1 0 0 0,-1 2 0 0 0,1-2 0 0 0,0 1 0 0 0,1 1 0 0 0,-1-2 0 0 0,1 2 0 0 0,-4 6 0 0 0,3-9 0 0 0,1 2 0 0 0,-1-1 0 0 0,1-1 0 0 0,-1 1 0 0 0,1 0 0 0 0,0-1 0 0 0,-1 1 0 0 0,1 1 0 0 0,0-1 0 0 0,0-1 0 0 0,-2 1 0 0 0,2 0 0 0 0,0 1 0 0 0,0-1 0 0 0,0-1 0 0 0,0 2 0 0 0,-1 3 0 0 0,0-1 0 0 0,1 1 0 0 0,5 8 0 0 0,-3 61 272 0 0,12-41 144 0 0,-12-32-341 0 0,-2 0-6 0 0,3 5-5 0 0,-1 0 3 0 0,3-1 10 0 0,-4-5 1 0 0,2 3 17 0 0,-3-3-93 0 0,0 1-1 0 0,0-1 1 0 0,1 0-1 0 0,-1 1 1 0 0,0-1 0 0 0,0 0-1 0 0,0 1 1 0 0,0-1-1 0 0,1 0 1 0 0,-1 2-1 0 0,0-2 1 0 0,0 0 0 0 0,1 1-1 0 0,-1-1 1 0 0,0 0-1 0 0,0 0 1 0 0,1 1-1 0 0,-1-1 1 0 0,0 0-1 0 0,2 0 1 0 0,-2 0 0 0 0,0 1-1 0 0,1-1 1 0 0,-1 0-1 0 0,1 0 1 0 0,-1 0-1 0 0,0 0 1 0 0,1 0 0 0 0,-1 0-1 0 0,1 0-1 0 0,7 3 59 0 0,25 9 81 0 0,28-12-23 0 0,51 0 11 0 0,-73-6-128 0 0,-37 5 3 0 0,1 1 0 0 0,-2 0 0 0 0,1-1 0 0 0,1 1 0 0 0,-1-2 0 0 0,-1 2 0 0 0,2-1 0 0 0,-2 0 0 0 0,1 0 0 0 0,2-2-3 0 0,2-1 35 0 0,0 1-21 0 0,-1-1-1 0 0,3 0 1 0 0,-3 0-1 0 0,0 0 1 0 0,1-1-1 0 0,-1 0 1 0 0,1-1-1 0 0,-1 1 1 0 0,-1-1-1 0 0,0 0 0 0 0,1 0-13 0 0,-3 3 54 0 0,3 0-54 0 0,5-10 22 0 0,2 2 1 0 0,-2-2 0 0 0,4-4-23 0 0,-7 7 9 0 0,25-39-178 0 0,-31 48 238 0 0,-1 1-1 0 0,0 0-15 0 0,3-4-57 0 0,-2 4-65 0 0,-1 0 1 0 0,0 0 29 0 0,0 0 42 0 0,1 0-1 0 0,-1 0 0 0 0,1 0 0 0 0,-1 0 0 0 0,1 0 0 0 0,-1 0 1 0 0,2 1-1 0 0,-2-1 0 0 0,1 0 0 0 0,-1 0 0 0 0,1 1 0 0 0,-1-1 0 0 0,0 0 1 0 0,1 2-1 0 0,-1-2 0 0 0,0 0 0 0 0,1 1 0 0 0,-1-1 0 0 0,0 0 0 0 0,1 1 1 0 0,-1-1-1 0 0,0 1 0 0 0,2-1 0 0 0,-2 2-2 0 0,6 21-35 0 0,-4 26 138 0 0,-2-46-51 0 0,6 33-114 0 0,-5-19 113 0 0,-1-12-73 0 0,1 0 0 0 0,-1 0 0 0 0,0 0 0 0 0,0 0 0 0 0,-1 0-1 0 0,0 3 23 0 0,1-4 21 0 0,-1 1 0 0 0,1-2 0 0 0,-1 2 0 0 0,1 0 0 0 0,0-1-1 0 0,1 1 1 0 0,-1 3-21 0 0,1-5 0 0 0,-1-1-1 0 0,0 1 0 0 0,0 0 1 0 0,0 0-1 0 0,0-1 0 0 0,0 1 1 0 0,0 0-1 0 0,-1 0 0 0 0,1-1 1 0 0,-1 1-1 0 0,-1 2 1 0 0,-6 17 0 0 0,-1 7 53 0 0,0-13-48 0 0,0-1-1 0 0,-2 1 0 0 0,-9 8-4 0 0,-7 12-2 0 0,20-29 10 0 0,1 0-1 0 0,-1-1 1 0 0,-1 2 0 0 0,1-2-1 0 0,-1 0 1 0 0,1-1-1 0 0,-5 2-7 0 0,5-3-2 0 0,-1 0 0 0 0,-1-1 0 0 0,1 1 0 0 0,0-2-1 0 0,-1 1 1 0 0,0-1 2 0 0,-12 6 2 0 0,17-6 15 0 0,0-1-1 0 0,0 1 1 0 0,0 0-1 0 0,1-1 0 0 0,-2-1 1 0 0,1 1-1 0 0,0 1 0 0 0,-1-2-16 0 0,-45 11-157 0 0,49-11 156 0 0,-2 0 0 0 0,2 0 0 0 0,0 0-1 0 0,0 0 1 0 0,-1 0 0 0 0,0 1 0 0 0,1-1 0 0 0,0 0 0 0 0,-1 1-1 0 0,0-1 1 0 0,1 1 0 0 0,0 1 0 0 0,0-2 0 0 0,0 1 0 0 0,0 0-1 0 0,-1 0 1 0 0,0 1 1 0 0,1-1 0 0 0,0 0 1 0 0,1-1-1 0 0,-2 1 0 0 0,1-1 0 0 0,0 1 1 0 0,1-1-1 0 0,-1 2 0 0 0,0-2 0 0 0,-1 1 1 0 0,1-1-1 0 0,0 0 0 0 0,1 1 0 0 0,-1-1 0 0 0,0 0 1 0 0,0 0-1 0 0,-1 0 0 0 0,1 0 0 0 0,-13 1 0 0 0,-12-1 0 0 0,-25-5 0 0 0,11 2 0 0 0,3 4 0 0 0,13 0 0 0 0,-32 8 0 0 0,49-8 29 0 0,0 1 0 0 0,0 0-1 0 0,1 0 1 0 0,-7 4-29 0 0,0-1 8 0 0,-17 17-59 0 0,28-21 61 0 0,0 2-21 0 0,-5 8-4 0 0,5-10 15 0 0,2 0 0 0 0,0-1 0 0 0,-1 2 0 0 0,1-1 0 0 0,-1 0-1 0 0,1 0 1 0 0,0 0 0 0 0,0 1 0 0 0,0-1 0 0 0,-1 0 0 0 0,1 0 0 0 0,0 1 0 0 0,0-1 0 0 0,0 0-1 0 0,1 0 1 0 0,-1 0 0 0 0,0-1 0 0 0,0 3 0 0 0,0 4 18 0 0,0-6-17 0 0,0 2 1 0 0,-1-1-1 0 0,1 0 0 0 0,0 0 1 0 0,0 1-1 0 0,0-2 0 0 0,0 1 0 0 0,0 1 1 0 0,0-2-1 0 0,0 1 0 0 0,1 0 0 0 0,-1 0 1 0 0,1 0-1 0 0,-1 0 0 0 0,1 0 1 0 0,1-1-1 0 0,-2 2 0 0 0,1-2 0 0 0,0 0 1 0 0,0 2-2 0 0,3 4 77 0 0,-2-2-89 0 0,2-1 0 0 0,-2-1 0 0 0,2 1 0 0 0,-2 0 0 0 0,1-1 0 0 0,1 1 0 0 0,0-2 0 0 0,0 2 0 0 0,0-1 0 0 0,-1-1 0 0 0,3 2 12 0 0,10 5-35 0 0,-13-6 74 0 0,1-2 0 0 0,-1 2 0 0 0,1-2 0 0 0,0 0 0 0 0,0 1 0 0 0,3 0-39 0 0,-2-1 23 0 0,0 0 1 0 0,0 0-1 0 0,-2 2 0 0 0,2-2 1 0 0,-2 2-1 0 0,2-1 0 0 0,0 0-23 0 0,25 16-426 0 0,-24-16 463 0 0,-2 0-1 0 0,2 1 1 0 0,-1 1-1 0 0,1-1 0 0 0,2 3-36 0 0,49 40 351 0 0,-9-10-254 0 0,-34-25-414 0 0,-12-8 311 0 0,0-2 0 0 0,1 2 0 0 0,-1-2-1 0 0,1 1 1 0 0,-1-1 0 0 0,0 1 0 0 0,1-1 0 0 0,-1 0 0 0 0,2 0 0 0 0,0 1 6 0 0,49 7-199 0 0,-49-6 199 0 0,1-3 0 0 0,0 1 0 0 0,0 2 0 0 0,-1-2 0 0 0,1 1 0 0 0,0-1 0 0 0,-1 2 0 0 0,1-1 0 0 0,-1 1 0 0 0,1 0 0 0 0,-2 0 0 0 0,2 1 0 0 0,-2-1 0 0 0,1 1 0 0 0,-1 0 0 0 0,2 1 0 0 0,21 28 0 0 0,13 5 0 0 0,-37-36 0 0 0,8 9 0 0 0,-6-7 85 0 0,-2-2 0 0 0,1 2 0 0 0,0-1 0 0 0,0 1-1 0 0,-1-1 1 0 0,-1 0 0 0 0,1 2 0 0 0,1-1 0 0 0,-2 0 0 0 0,0-1-1 0 0,2 3-84 0 0,1 31 11 0 0,-3-31-11 0 0,1 0-3 0 0,0 0 0 0 0,-1 1-1 0 0,-1-1 1 0 0,1 0 0 0 0,-1 0 0 0 0,0 0 0 0 0,0 0-1 0 0,0 2 4 0 0,-1 31 6 0 0,1-31 53 0 0,0 0-5 0 0,-1 4-42 0 0,2-6-14 0 0,2 9 3 0 0,-5-1-146 0 0,1-4-230 0 0,1-9 119 0 0,4 15 0 0 0,-4 26 1216 0 0,-4 14-1393 0 0,9-46 143 0 0,2 4 1050 0 0,-7-13-973 0 0,0-1-44 0 0,0 0-6 0 0,0 0 71 0 0,0 0 303 0 0,0 0 134 0 0,0 0 31 0 0,0 0-71 0 0,0 0-313 0 0,0 0-137 0 0,0 0-31 0 0,0 0 75 0 0,0 0 329 0 0,0 0 140 0 0,0 0 26 0 0,0 0-31 0 0,0 0-170 0 0,-6-3-460 0 0,3 2 402 0 0,-1 0 1 0 0,0-2-1 0 0,2 2 1 0 0,-1 0 0 0 0,-1-1-1 0 0,2-1 1 0 0,-1 1-1 0 0,0-1 1 0 0,0 1 0 0 0,1-1-1 0 0,0 1 1 0 0,-1-1 0 0 0,1 0-1 0 0,-2-2-35 0 0,1 1 27 0 0,-2-7-34 0 0,-2-8 331 0 0,6 16-335 0 0,0-1 0 0 0,-2 2 0 0 0,2 0 0 0 0,-1-2 0 0 0,0 1 0 0 0,0 1 0 0 0,0 0-1 0 0,-1-1 12 0 0,-24-31-36 0 0,23 26 78 0 0,0 0 10 0 0,0-1 0 0 0,-1 1 0 0 0,-1-1 0 0 0,2 1-1 0 0,-2 0 1 0 0,-2-3-52 0 0,-53-49 132 0 0,42 39-178 0 0,7 9-38 0 0,0-1 0 0 0,-1 0 1 0 0,-9-5 83 0 0,12 12-8 0 0,1 0-1 0 0,-2 1 1 0 0,-4-2 8 0 0,-20-11 301 0 0,31 15-421 0 0,2 1 103 0 0,1 2 0 0 0,-1-1 0 0 0,1 0 0 0 0,0 0 0 0 0,-2 1-1 0 0,2-1 1 0 0,0-1 0 0 0,-2 2 0 0 0,2 0 0 0 0,-2-1 17 0 0,-2 1 12 0 0,4 0 49 0 0,1 0 18 0 0,0 0 1 0 0,0 0-25 0 0,0 0-107 0 0,-1 1 40 0 0,1-1-1 0 0,-2 2 1 0 0,1-1 0 0 0,1 0 0 0 0,-1 1 0 0 0,1 0-1 0 0,0-1 1 0 0,-1 0 0 0 0,1 0 0 0 0,0 1 0 0 0,-1-1-1 0 0,1 0 1 0 0,0 2 12 0 0,0-3 5 0 0,-5 22 218 0 0,14 20-223 0 0,2 0 0 0 0,7 17 0 0 0,-15-42-55 0 0,1 1 0 0 0,-3 1-1 0 0,0-1 1 0 0,-1 0 0 0 0,0 7 55 0 0,0-10 164 0 0,1-7-121 0 0,2 24-278 0 0,-7 23 372 0 0,1 26 30 0 0,-3-49-495 0 0,1-19 443 0 0,-8 13 98 0 0,-7 6-541 0 0,14-21 330 0 0,-1-2 0 0 0,0 0 0 0 0,0 1-1 0 0,-2-1 1 0 0,1-1 0 0 0,-4 2-2 0 0,-7 10 220 0 0,18-20-173 0 0,0 2-79 0 0,-2-1 0 0 0,2 1 0 0 0,0 0 0 0 0,0-1 0 0 0,-1 2 0 0 0,0-1 0 0 0,1-1-1 0 0,0 3 33 0 0,1-3 103 0 0,0-1 4 0 0,-1 0-107 0 0,1 1-1 0 0,-1-1 1 0 0,-1 0 0 0 0,2 2 0 0 0,-1-2 0 0 0,1 0 0 0 0,-1 0-1 0 0,0 1 1 0 0,1-1 0 0 0,-1 0 0 0 0,1 0 0 0 0,-2 0-1 0 0,1 0 1 0 0,1 0 0 0 0,-2 0 0 0 0,1-3-16 0 0,0 1 0 0 0,-1-2 0 0 0,1 2 0 0 0,0-1 1 0 0,0 0-1 0 0,0-1 0 0 0,-1 2 0 0 0,2-2 0 0 0,0 2 0 0 0,-1-2 0 0 0,1 0 16 0 0,-3-19 75 0 0,-2 6-63 0 0,1-3 0 0 0,1 2 0 0 0,0-1 0 0 0,2 1 1 0 0,1-8-13 0 0,-6-47 63 0 0,4 51-40 0 0,1 13-14 0 0,1 1-1 0 0,-1 0 1 0 0,-2 0 0 0 0,2 0 0 0 0,-1 0-1 0 0,-2 0 1 0 0,1-3-9 0 0,-8-12 0 0 0,4 8 0 0 0,1 1 0 0 0,-1 0 0 0 0,-2 1 0 0 0,1-1 0 0 0,-1 2 0 0 0,-6-6 0 0 0,-11-20 0 0 0,-4 10-64 0 0,-21-26 64 0 0,29 26-27 0 0,15 19 10 0 0,0 0 0 0 0,-1 1 0 0 0,1-1 0 0 0,-2 1 0 0 0,-5-3 17 0 0,-4-3 88 0 0,2-1 0 0 0,-13-11-88 0 0,22 17 0 0 0,0 0 0 0 0,1 0 0 0 0,-1 0 0 0 0,1-2 0 0 0,6 10 0 0 0,-1 0 0 0 0,0-1 0 0 0,-1 1 0 0 0,2 0-1 0 0,-1 0 1 0 0,0 1 0 0 0,0-2 0 0 0,0 1 0 0 0,0 0 0 0 0,-1 1 0 0 0,1-1 0 0 0,0 0-1 0 0,0 1 1 0 0,-2-2 0 0 0,2 2 0 0 0,0-1 0 0 0,0 1 0 0 0,-2 0 0 0 0,-30-7-4 0 0,14 3 2 0 0,-60-13-102 0 0,62 13-5 0 0,0 2 1 0 0,0-1-1 0 0,0 2 0 0 0,-12 0 109 0 0,23 3-56 0 0,5-2 56 0 0,1 0 0 0 0,0 0 0 0 0,-2 0 0 0 0,2 0 0 0 0,-1 2 0 0 0,1-2 1 0 0,-1 0-1 0 0,1 0 0 0 0,-1 0 0 0 0,1 0 0 0 0,-1 0 0 0 0,-1 0 1 0 0,2 0-1 0 0,-1-2 0 0 0,1 2 0 0 0,0 0 0 0 0,-1 0 0 0 0,1 0 0 0 0,-1 0 1 0 0,1-1-1 0 0,-1 1 0 0 0,1 0 0 0 0,-1 0 0 0 0,-2-1 0 0 0,0 0 0 0 0,0 1 0 0 0,0-2 0 0 0,0 2 0 0 0,0 0 0 0 0,0 0 0 0 0,1 0 0 0 0,-2 0 0 0 0,2 0 0 0 0,-1 2 0 0 0,0-2 0 0 0,0 1 0 0 0,0 0 0 0 0,0 0 0 0 0,-16 3 0 0 0,-35 2-64 0 0,42-1 64 0 0,11-4 0 0 0,0-1 0 0 0,0 1 0 0 0,0-1 0 0 0,0 2 0 0 0,-1-2 0 0 0,1 1 0 0 0,0-1 0 0 0,0 0 0 0 0,-2 0 0 0 0,2 1 0 0 0,0-1 0 0 0,-1 0 0 0 0,-11 4 21 0 0,13-3-18 0 0,-2-1 0 0 0,1 1 0 0 0,1-1 0 0 0,-1 0 0 0 0,0 2 0 0 0,1-2 0 0 0,-1 0 0 0 0,0 0 0 0 0,-1 0 1 0 0,2 0-1 0 0,-1 1 0 0 0,0-1 0 0 0,0 0 0 0 0,1 0 0 0 0,-3 0-3 0 0,2-1 24 0 0,0 1 0 0 0,0 0-1 0 0,0 1 1 0 0,0-1 0 0 0,-1 0 0 0 0,1 0 0 0 0,0 0 0 0 0,-1 1 0 0 0,0-1 0 0 0,1 0 0 0 0,0 1 0 0 0,0-1 0 0 0,0 1-1 0 0,-1-1-23 0 0,-13 7 247 0 0,-12 1-247 0 0,-36 2 0 0 0,26-13-192 0 0,30 2 136 0 0,0 0 1 0 0,0 0-1 0 0,0 1 0 0 0,0 0 1 0 0,0 0-1 0 0,-1 1 0 0 0,1-1 1 0 0,-3 2 55 0 0,-20 3 2 0 0,-3-1-23 0 0,-51 16 21 0 0,55-14 0 0 0,14-4 14 0 0,-15 3 47 0 0,10-5-44 0 0,6 0 1 0 0,-2 0 0 0 0,-11-2-18 0 0,1 2-44 0 0,22 0 32 0 0,1 0 0 0 0,-1 0 0 0 0,1 0 0 0 0,-1-2 0 0 0,1 2 0 0 0,-2-1 0 0 0,1 1 0 0 0,1-1 0 0 0,-1 0 12 0 0,1 0-1 0 0,-1-2-1 0 0,1 2 1 0 0,-1 1 0 0 0,-1-1-1 0 0,2-1 1 0 0,-1 2 0 0 0,1-1-1 0 0,-3 1 2 0 0,-33-4-69 0 0,33 2 69 0 0,3 0-11 0 0,1 0-31 0 0,-8-3 30 0 0,10 5 12 0 0,-1 0 0 0 0,1 0 0 0 0,0 0-1 0 0,0 0 1 0 0,-1 0 0 0 0,1 0-1 0 0,0 0 1 0 0,0 0 0 0 0,0 0-1 0 0,0 0 1 0 0,-1 0 0 0 0,1-1-1 0 0,0 1 1 0 0,0 0 0 0 0,0 0-1 0 0,-1 0 1 0 0,1 0 0 0 0,0-1-1 0 0,0 1 1 0 0,0 0 0 0 0,0 0-1 0 0,0 0 1 0 0,0 0 0 0 0,0-1-1 0 0,-2 1 1 0 0,2 0 0 0 0,0 0-1 0 0,0-1 1 0 0,0 1 0 0 0,0 0-1 0 0,0 0 1 0 0,0-2-2 0 0,0 2 0 0 0,0-1 0 0 0,0 1 0 0 0,0-1 0 0 0,0 1 0 0 0,0-1-1 0 0,0 1 1 0 0,0-2 0 0 0,0 2 0 0 0,0-1 0 0 0,0 0 0 0 0,0 1 0 0 0,2-1 0 0 0,-2 1-1 0 0,0 0 1 0 0,0-1 0 0 0,1 1 0 0 0,-1-2 0 0 0,0 2 0 0 0,0-1 0 0 0,1 1-1 0 0,-1 0 1 0 0,1-1 0 0 0,-1 1 0 0 0,0-1 0 0 0,1 1 0 0 0,-1 0 0 0 0,2 0-1 0 0,-2-2 1 0 0,1 2 0 0 0,-1 0 0 0 0,0 0 0 0 0,1-1 0 0 0,-1 1 0 0 0,1 0-1 0 0,0 0 3 0 0,2-1-43 0 0,4-3 24 0 0,-1 1 0 0 0,1-1 0 0 0,0 2 0 0 0,0-2 0 0 0,0 1 0 0 0,1 2 0 0 0,0-1 0 0 0,0 0 19 0 0,3 0-2 0 0,-2 0 1 0 0,2-1 0 0 0,-2-1 0 0 0,2 0 1 0 0,4-3-67 0 0,-15 7 67 0 0,0 0 0 0 0,1 0 0 0 0,-1 0 0 0 0,0 0-1 0 0,0 0 1 0 0,0 0 0 0 0,0 0 0 0 0,0 0 0 0 0,0 0-1 0 0,0 0 1 0 0,0 0 0 0 0,0 0 0 0 0,0 0 0 0 0,0 0-1 0 0,0 0 1 0 0,0 0 0 0 0,0 0 0 0 0,0 0 0 0 0,2 0-1 0 0,-2 0 1 0 0,0 0 0 0 0,0 0 0 0 0,0 0 0 0 0,0 0-1 0 0,0 0 1 0 0,0 0 0 0 0,0 0 0 0 0,0 0 0 0 0,0 0-1 0 0,0 0 1 0 0,0 0 0 0 0,0-1 0 0 0,0 1-1 0 0,0 0 1 0 0,0 0 0 0 0,0 0 0 0 0,0 0 0 0 0,0 0-1 0 0,0 0 1 0 0,0 0 0 0 0,0 0 0 0 0,0 0 0 0 0,0 0-1 0 0,0 0 1 0 0,0 0 0 0 0,0 0 0 0 0,0 0 0 0 0,0 0-1 0 0,0-1 1 0 0,0 1 0 0 0,0 0 0 0 0,0 0 0 0 0,0 0-1 0 0,0 0 1 0 0,0 0 0 0 0,0 0 0 0 0,0 0 0 0 0,0 0-1 0 0,0 0 1 0 0,0 0 0 0 0,0 0 0 0 0,0 0 0 0 0,0 0-1 0 0,0 0 1 0 0,-7-2-3 0 0,-7-2 6 0 0,14 4-3 0 0,-46-5 0 0 0,37 5 0 0 0,-1-1 0 0 0,0 0 0 0 0,0-1 0 0 0,1 0 0 0 0,-1-1 0 0 0,9 3-1 0 0,1 0-1 0 0,0 0 1 0 0,-1 0 0 0 0,1 0-1 0 0,-1 0 1 0 0,1 0-1 0 0,0 0 1 0 0,-2-1 0 0 0,2 1-1 0 0,-1 0 1 0 0,1 0 0 0 0,0 0-1 0 0,-1-1 1 0 0,1 1-1 0 0,0 0 1 0 0,-1 0 0 0 0,1-1-1 0 0,0 1 1 0 0,0 0-1 0 0,-1-2 1 0 0,1 2 0 0 0,0 0-1 0 0,0-1 1 0 0,-2 1 0 0 0,2 0-1 0 0,0-1 1 0 0,0 1-1 0 0,0-1 1 0 0,0 1 0 0 0,0 0-1 0 0,-1-1 1 0 0,1 1-1 0 0,0-2 1 0 0,0 2 0 0 0,0 0-1 0 0,0-1 1 0 0,0 1 0 0 0,0-1-1 0 0,1 1 1 0 0,-1 0-1 0 0,0-1 1 0 0,0 1 0 0 0,0-2-1 0 0,0 2 1 0 0,0 0-1 0 0,0-1 1 0 0,2 1 0 0 0,-2-1-1 0 0,0 1 1 0 0,0 0 0 0 0,1-1-1 0 0,-1 1 2 0 0,1-1-5 0 0,0-1-1 0 0,0 1 1 0 0,1-1-1 0 0,0 0 0 0 0,-1 1 1 0 0,0 1-1 0 0,2-1 1 0 0,-2 0-1 0 0,0 0 1 0 0,1-1-1 0 0,0 2 1 0 0,0-1-1 0 0,2 0 6 0 0,99-13 88 0 0,-144 21-145 0 0,22-6 18 0 0,0 1 0 0 0,2 2 1 0 0,-2 0-1 0 0,1 0 0 0 0,0 3 1 0 0,-10 4 38 0 0,19-5-160 0 0,12-3-246 0 0,18-1-218 0 0,-21-2 623 0 0,17 0-2 0 0,-5 0-5 0 0,-1 0 1 0 0,2 0-1 0 0,-1-2 1 0 0,0 1-1 0 0,-1-1 0 0 0,1-1 1 0 0,0 0-1 0 0,7-4 8 0 0,-19 7 0 0 0,1 0 0 0 0,-1 0 0 0 0,0 0 0 0 0,0 0 0 0 0,0 0 0 0 0,0 0 0 0 0,0 0 0 0 0,0 0 0 0 0,1-1 0 0 0,-1 1 0 0 0,0 0 0 0 0,0 0 0 0 0,0 0 0 0 0,0 0 0 0 0,0 0 0 0 0,0 0 0 0 0,0 0 0 0 0,1 0 0 0 0,-1 0 0 0 0,0-1 0 0 0,0 1 0 0 0,0 0 0 0 0,0 0 0 0 0,0 0 0 0 0,0 0 0 0 0,0 0 0 0 0,0 0 0 0 0,0-1 0 0 0,0 1 0 0 0,0 0 0 0 0,0 0 0 0 0,0 0 0 0 0,0 0 0 0 0,0 0 0 0 0,0-1 0 0 0,0 1 0 0 0,0 0 0 0 0,0 0 0 0 0,0 0 0 0 0,0 0 0 0 0,0 0 0 0 0,0 0 0 0 0,0-2 0 0 0,0 2 0 0 0,0 0 0 0 0,0 0 0 0 0,0 0 0 0 0,0 0 0 0 0,0 0 0 0 0,0 0 0 0 0,-1-1 0 0 0,1 1 0 0 0,0 0 0 0 0,0 0 0 0 0,0 0 0 0 0,0 0 0 0 0,0 0 0 0 0,0 0 0 0 0,0 0 0 0 0,-1 0 0 0 0,1 0 0 0 0,0 0 0 0 0,0 0 0 0 0,0 0 0 0 0,0 0 0 0 0,0-1 0 0 0,-1 1 0 0 0,-10-5 0 0 0,10 5 0 0 0,-6-2 0 0 0,-2-1 0 0 0,1 2 0 0 0,0 0 0 0 0,-1-1 0 0 0,1 2 0 0 0,0 0 0 0 0,-1 0 0 0 0,-6 2 0 0 0,-11-1 0 0 0,-46 4 12 0 0,50-4-37 0 0,19 0-15 0 0,5-2-24 0 0,22-4 37 0 0,9-2 15 0 0,1 2 1 0 0,1 1 0 0 0,24 0 11 0 0,-57 4 62 0 0,-4 3-62 0 0,0-1-1 0 0,1 0 0 0 0,-2 0 1 0 0,1 1-1 0 0,-1-2 1 0 0,2 0-1 0 0,-1 1 1 0 0,-1 0-1 0 0,0-1 1 0 0,1 0-1 0 0,-1 0 0 0 0,1 1 1 0 0,-1-1-1 0 0,0-1 1 0 0,0 1-1 0 0,1-1 1 0 0,0 1-1 0 0,-2-1 1 0 0,-3 1 10 0 0,1 1 1 0 0,-1-2-1 0 0,0 1 1 0 0,0-1-1 0 0,0-1 0 0 0,1 1 1 0 0,-4-2-11 0 0,4 0-1 0 0,35 7-153 0 0,24-3 154 0 0,-50-3 0 0 0,-7-3 0 0 0,-7 0 0 0 0,-20-10 126 0 0,-21-6-126 0 0,52 19-43 0 0,5 1 37 0 0,-1-1 1 0 0,0 0-1 0 0,0 1 1 0 0,1 0-1 0 0,-2 0 1 0 0,2 0-1 0 0,-1 0 1 0 0,0 0-1 0 0,0 1 1 0 0,-1 0-1 0 0,2-1 1 0 0,-1 1-1 0 0,-1 1 6 0 0,15 3-11 0 0,-16-5 11 0 0,1 1 0 0 0,-1-1 0 0 0,0 1 0 0 0,1 0 0 0 0,-1 0 0 0 0,1 1 0 0 0,-1-1 0 0 0,-1 0 0 0 0,3 2 0 0 0,2 0 0 0 0,-5-1 0 0 0,-1-2 0 0 0,0 0 0 0 0,1 1 0 0 0,-1-1 0 0 0,1 0 0 0 0,-1 1 0 0 0,1-1 0 0 0,-1 0 0 0 0,2 1 0 0 0,-2-1 0 0 0,1 0 0 0 0,-1 0 0 0 0,1 0 0 0 0,0 1 0 0 0,-1-1 0 0 0,1 0 0 0 0,-1 0 0 0 0,2 0 0 0 0,-1 0 0 0 0,9 0 0 0 0,-1 0 0 0 0,-5 0 15 0 0,-2 0 57 0 0,-2 0-19 0 0,-28-2-49 0 0,-6 0-4 0 0,27 2 0 0 0,1 0 0 0 0,-1 0 0 0 0,1-2 0 0 0,-7 0 0 0 0,8-1 0 0 0,13-2-53 0 0,-5 4 52 0 0,-1 0-1 0 0,0 0 1 0 0,1 0 0 0 0,-1-1 0 0 0,1 2-1 0 0,0-1 1 0 0,0 1 0 0 0,1-1 1 0 0,15-3-1 0 0,-60 4 1 0 0,-1-1 0 0 0,60 3 0 0 0,-11 1 0 0 0,0-2 0 0 0,0-1 0 0 0,0 1 0 0 0,1-1 0 0 0,3 0 0 0 0,30-5 32 0 0,-1 3 0 0 0,2 2-32 0 0,-42 0 0 0 0,0 0 0 0 0,1 0 0 0 0,-1 0 0 0 0,0 0 0 0 0,0 0 0 0 0,0 0 0 0 0,0 0 0 0 0,1 0 0 0 0,-1 0 0 0 0,0 0 0 0 0,0 0 0 0 0,0 0 0 0 0,0 0 0 0 0,1 0 0 0 0,-1 0 0 0 0,0 0 0 0 0,0 0 0 0 0,0 0 0 0 0,0 0 0 0 0,1 0 0 0 0,-1 0 0 0 0,0 1 0 0 0,0-1 0 0 0,0 0 0 0 0,0 0 0 0 0,0 0 0 0 0,1 0 0 0 0,-1 0 0 0 0,0 0 0 0 0,0 1 0 0 0,0-1 0 0 0,0 0 0 0 0,0 0 0 0 0,0 0 0 0 0,0 0 0 0 0,0 2 0 0 0,0-2 0 0 0,0 0 0 0 0,0 0 0 0 0,0 0 0 0 0,0 0 0 0 0,0 1 0 0 0,0-1 0 0 0,0 0 0 0 0,0 0 0 0 0,0 0 0 0 0,0 0 0 0 0,0 1 0 0 0,0-1 0 0 0,0 0 0 0 0,0 0 0 0 0,0 0 0 0 0,-3 6 0 0 0,1-2 0 0 0,-1 0 0 0 0,0-1 0 0 0,0 0 0 0 0,0 0 0 0 0,-1 0 0 0 0,1 1 0 0 0,-1-2 0 0 0,0 0 0 0 0,1 0 0 0 0,-3 1 0 0 0,-44 18 0 0 0,23-11 0 0 0,3 0-7 0 0,15-7-2 0 0,-1 1-1 0 0,1 0 1 0 0,-1 1 0 0 0,1 1 0 0 0,-1 0 9 0 0,10-6-1 0 0,-1 0 1 0 0,1 0-1 0 0,0 0 0 0 0,0 0 1 0 0,0 1-1 0 0,0-1 1 0 0,0 0-1 0 0,0 0 0 0 0,0 0 1 0 0,0 0-1 0 0,0 0 0 0 0,0 0 1 0 0,0 0-1 0 0,0 0 1 0 0,0 0-1 0 0,0 0 0 0 0,0 0 1 0 0,0 0-1 0 0,0 0 1 0 0,0 1-1 0 0,0-1 0 0 0,0 0 1 0 0,0 0-1 0 0,0 0 0 0 0,0 0 1 0 0,0 0-1 0 0,0 0 1 0 0,0 0-1 0 0,0 0 0 0 0,0 0 1 0 0,0 0-1 0 0,0 0 0 0 0,0 2 1 0 0,0-2-1 0 0,0 0 1 0 0,0 0-1 0 0,0 0 0 0 0,0 0 1 0 0,0 0-1 0 0,0 0 1 0 0,0 0-1 0 0,0 0 0 0 0,0 0 1 0 0,0 0-1 0 0,1 0 0 0 0,-1 0 1 0 0,0 0-1 0 0,0 0 1 0 0,0 0-1 0 0,0 0 0 0 0,0 0 1 0 0,0 0-1 0 0,0 0 1 0 0,0 0-1 0 0,0 0 0 0 0,0 0 1 0 0,0 0-1 0 0,0 1 0 0 0,2-1 1 0 0,-2-1-1 0 0,0 1 1 0 0,0 0-1 0 0,0 0 0 0 0,0 0 1 0 0,0 0-1 0 0,0 0 1 0 0,0 0-1 0 0,0 0 0 0 0,0 0 1 0 0,0 0 0 0 0,14 2-74 0 0,19-2-28 0 0,-24-1 102 0 0,2 0 0 0 0,-1 1 0 0 0,9 0 0 0 0,-4 1 0 0 0,-1-1 0 0 0,2-1 0 0 0,5-2 0 0 0,-46 8 0 0 0,1 0 0 0 0,1 2 0 0 0,-1 1 0 0 0,0 0 0 0 0,-4 4 0 0 0,21-8 0 0 0,4 1-10 0 0,7-9-4 0 0,-1 2 1 0 0,1-1 0 0 0,-1 0-1 0 0,2 2 1 0 0,-1-2 0 0 0,-1 1-1 0 0,2 0 1 0 0,-1 0 0 0 0,0 1-1 0 0,1 0 14 0 0,9-3 0 0 0,-1 0 0 0 0,2-1 0 0 0,-2-1 0 0 0,2 0 0 0 0,-20 12 0 0 0,-5 5 0 0 0,-8 5 0 0 0,15-12 0 0 0,1-1 0 0 0,-1 0 0 0 0,-1 1 0 0 0,0-2 0 0 0,1 0 0 0 0,-1 1 0 0 0,-2 1 0 0 0,0-1 11 0 0,-1 2 0 0 0,1-1-1 0 0,1 1 1 0 0,-1 0 0 0 0,1 0-1 0 0,-2 3-10 0 0,3-4-13 0 0,-8 4-144 0 0,54-17 87 0 0,-34 5 70 0 0,0 0 0 0 0,1 1 0 0 0,-1-2 0 0 0,0 0 0 0 0,-1 0 0 0 0,1 0 0 0 0,0-1 0 0 0,-1-2 0 0 0,-7 8 0 0 0,0 0 0 0 0,0 0 0 0 0,0 0 0 0 0,0 0 0 0 0,0 0 0 0 0,0 0 0 0 0,0 0 0 0 0,0 0 0 0 0,0 0 0 0 0,0 0 0 0 0,1 0 0 0 0,-1 0 0 0 0,0 0 0 0 0,0 0 0 0 0,0 2 0 0 0,0-2 0 0 0,0 0 0 0 0,0 0 0 0 0,0 0 0 0 0,0 0 0 0 0,0 0 0 0 0,0 0 0 0 0,0 0 0 0 0,0 0 0 0 0,0 0 0 0 0,0 0 0 0 0,0 0 0 0 0,0 0 0 0 0,0 0 0 0 0,0 0 0 0 0,0 0 0 0 0,0 0 0 0 0,0 0 0 0 0,0-2 0 0 0,0 2 0 0 0,0 0 0 0 0,0 0 0 0 0,0 0 0 0 0,0 0 0 0 0,0 0 0 0 0,0 0 0 0 0,-3 8 0 0 0,-7 8 0 0 0,-2 1 0 0 0,-8 11 0 0 0,12-21 0 0 0,1 1 0 0 0,1-1 0 0 0,-1 2 0 0 0,1-2 0 0 0,0 2 0 0 0,0-1 0 0 0,1 2 0 0 0,0-1 0 0 0,-2 8 0 0 0,6-14 1 0 0,1 0-2 0 0,-1-2 0 0 0,1 2 0 0 0,-1-1-1 0 0,0 0 1 0 0,1 0 0 0 0,-2 0 0 0 0,1 1 0 0 0,0-2 0 0 0,0 1 0 0 0,0-1 0 0 0,-2 2 0 0 0,2-2 0 0 0,-1 2 1 0 0,0-2-87 0 0,2-1-97 0 0,2-4 151 0 0,-2 0 0 0 0,1 0 0 0 0,0 0 1 0 0,0 0-1 0 0,0 1 0 0 0,2-1 0 0 0,-2 0 0 0 0,1 0 0 0 0,0 1 0 0 0,0 0 0 0 0,0 0 0 0 0,3-2 33 0 0,3-6-96 0 0,1 1 0 0 0,0 0-1 0 0,3-1 97 0 0,40-35 0 0 0,-47 43 0 0 0,-5 6 0 0 0,-4 6 0 0 0,3-7 0 0 0,-85 134-72 0 0,84-134 72 0 0,1 0 0 0 0,-1 2 0 0 0,1-1 0 0 0,-1-1 0 0 0,1 0 0 0 0,0 2 0 0 0,0-1 0 0 0,0 0 0 0 0,1 0 0 0 0,-1 0 0 0 0,1 0 0 0 0,-5 18 0 0 0,44-76 0 0 0,-5-10 0 0 0,-25 50 26 0 0,-1-1 0 0 0,0 1 0 0 0,5-3-26 0 0,16-27 144 0 0,-28 43 100 0 0,-1 2 10 0 0,-25 4 2 0 0,-13 7-256 0 0,61-23 0 0 0,-1-2 0 0 0,1 1 0 0 0,6-8 0 0 0,23-23 0 0 0,-52 44 0 0 0,0 0 0 0 0,0 0 0 0 0,0 0 0 0 0,0 0 0 0 0,0 0 0 0 0,0 0 0 0 0,0 0 0 0 0,0 0 0 0 0,0 0 0 0 0,0 0 0 0 0,0 0 0 0 0,0 0 0 0 0,2-1 0 0 0,-2 1 0 0 0,0 0 0 0 0,0 0 0 0 0,0 0 0 0 0,0 0 0 0 0,0 0 0 0 0,0 0 0 0 0,0 0 0 0 0,0 0 0 0 0,0 0 0 0 0,0-1 0 0 0,0 1 0 0 0,0 0 0 0 0,0 0 0 0 0,0 0 0 0 0,0 0 0 0 0,0 0 0 0 0,0 0 0 0 0,0 0 0 0 0,0 0 0 0 0,0-2 0 0 0,0 2 0 0 0,-2 0 0 0 0,2 0 0 0 0,0 0 0 0 0,0 0 0 0 0,0 0 0 0 0,0 0 0 0 0,0 0 0 0 0,0 0 0 0 0,0 0 0 0 0,0 0 0 0 0,0 0 0 0 0,0 0 0 0 0,0-1 0 0 0,0 1 0 0 0,-9-2 0 0 0,-9 2 0 0 0,17 0 0 0 0,-9 0 0 0 0,-3 0 0 0 0,-1-2 0 0 0,1 2 0 0 0,-8-3 0 0 0,21 3 0 0 0,-1 0 0 0 0,-1 0 0 0 0,1 0 0 0 0,1-1 0 0 0,-1 1 0 0 0,0-2 0 0 0,0 2 0 0 0,1 0 0 0 0,-1-1 0 0 0,1 1 0 0 0,-2-1 0 0 0,1 1 0 0 0,1-1 0 0 0,-1-1 0 0 0,1 2 0 0 0,-1-1 0 0 0,1 0 0 0 0,0 1 0 0 0,-1-1 0 0 0,1 0 0 0 0,-2 1 0 0 0,2-2 0 0 0,0 1 0 0 0,0 0 0 0 0,0 1 0 0 0,-1-3 0 0 0,0-19 0 0 0,1 20 0 0 0,0-173 0 0 0,-5 150 0 0 0,3 23 0 0 0,7 15 0 0 0,16 62 0 0 0,-15-59 0 0 0,1 0 0 0 0,0 0 0 0 0,1-2 0 0 0,4 6 0 0 0,0 14 0 0 0,-11-28 0 0 0,-3 4 0 0 0,1-7 0 0 0,1-3 0 0 0,0 0 0 0 0,0 0 0 0 0,0 1 0 0 0,0-1 0 0 0,0 0 0 0 0,0 0 0 0 0,0 0 0 0 0,-1 1 0 0 0,1-1 0 0 0,0 0 0 0 0,0 0 0 0 0,0 0 0 0 0,-2 0 0 0 0,2 1 0 0 0,0-1 0 0 0,0 0 0 0 0,0 0 0 0 0,-1 0 0 0 0,1 0 0 0 0,0 0 0 0 0,0 0 0 0 0,-1 0 0 0 0,1 2 0 0 0,0-2 0 0 0,0 0 0 0 0,-1 0 0 0 0,1 0 0 0 0,0 0 0 0 0,-1 0 0 0 0,1 0 0 0 0,0 0 0 0 0,0 0 0 0 0,-2-2 0 0 0,2 2 0 0 0,0 0 0 0 0,0 0 0 0 0,-1 0 0 0 0,1 0 0 0 0,0 0 0 0 0,0 0 0 0 0,-1 0 0 0 0,-11-7 0 0 0,10 6 0 0 0,-5-4 0 0 0,-2-1 0 0 0,2 0 0 0 0,0 0 0 0 0,0-2 0 0 0,0 1 0 0 0,-5-8 0 0 0,-12-11 0 0 0,20 20 0 0 0,-1 0 0 0 0,0 0 0 0 0,0 0 0 0 0,2 0 0 0 0,-1-2 0 0 0,1 2 0 0 0,-1-1 0 0 0,2-2 0 0 0,-19-58 0 0 0,18 55 0 0 0,2 7 0 0 0,0-1-1 0 0,0 0 1 0 0,1 0-1 0 0,0-1 1 0 0,0-5 0 0 0,0 2-11 0 0,0 9-29 0 0,7 17 93 0 0,18 20-53 0 0,10 10 0 0 0,-10-15 0 0 0,-13-15 0 0 0,0-3 0 0 0,-3 1 0 0 0,1 0 0 0 0,-1 1 0 0 0,2 3 0 0 0,-3-2 16 0 0,-8-14 60 0 0,0-2-1 0 0,0 0-10 0 0,-8-19-1 0 0,-13-11-64 0 0,-17-29 0 0 0,-13-31 0 0 0,47 83-11 0 0,3 5-6 0 0,0-2 0 0 0,0 1 0 0 0,-2 1 0 0 0,2-2-1 0 0,-1 2 1 0 0,-1-1 0 0 0,1 1 0 0 0,1 0 0 0 0,-4-2 17 0 0,5 3-88 0 0,6 20 5 0 0,-3-9 100 0 0,2 0-1 0 0,0 0 0 0 0,1-2 1 0 0,-1 2-1 0 0,2-1 0 0 0,-1-1 1 0 0,1 1-1 0 0,0-2 0 0 0,1 2-16 0 0,16 13 85 0 0,1-2 0 0 0,9 7-85 0 0,-33-27 1 0 0,85 64 372 0 0,-82-60-355 0 0,1-2 1 0 0,0 2-1 0 0,0-2 0 0 0,-1 1 1 0 0,2-1-1 0 0,-1 1 0 0 0,1-2 1 0 0,-1 0-1 0 0,3 2-18 0 0,-1-2 3 0 0,-3-1 2 0 0,-2 1 0 0 0,2-1 0 0 0,-1 1 0 0 0,0-1 0 0 0,0 0 0 0 0,1 0 1 0 0,-2-1-1 0 0,2 1 0 0 0,-1 0 0 0 0,0-1 0 0 0,0 0 0 0 0,1-1-5 0 0,6 0 9 0 0,-6 2-4 0 0,-2 0 0 0 0,1-1-1 0 0,0-1 1 0 0,0 2 0 0 0,-1-1-1 0 0,0 0 1 0 0,2 0 0 0 0,-2 0-1 0 0,1-1 1 0 0,-1 0 0 0 0,0 1-1 0 0,1-2 1 0 0,-2 2 0 0 0,2-1-5 0 0,-17-9 53 0 0,4 4-67 0 0,-2 3 0 0 0,-1-1-1 0 0,1 0 1 0 0,0 1 0 0 0,-1 2 0 0 0,0-1-1 0 0,-8-1 15 0 0,-25-4-38 0 0,16 3-48 0 0,18 3-21 0 0,34 2-66 0 0,27 1 119 0 0,8 4 54 0 0,-9 0-18 0 0,9-3 18 0 0,-6 4 145 0 0,-25-2-58 0 0,-53-1-7 0 0,-11-7-1 0 0,0 0-1 0 0,-1 3 0 0 0,-18 1-78 0 0,12 1-11 0 0,19 0-26 0 0,0 2 1 0 0,-7 1 36 0 0,26-4 1 0 0,2 3-14 0 0,4-3-56 0 0,1 0-25 0 0,8-6-98 0 0,2 2 174 0 0,-1 0 0 0 0,-1 1 0 0 0,2-1 0 0 0,-1 2-1 0 0,1-1 1 0 0,-1 2 0 0 0,7-1 18 0 0,5-2-15 0 0,-20 4 12 0 0,44-9 1 0 0,2 2 0 0 0,44-2 2 0 0,-81 8 358 0 0,-26 2-175 0 0,-21 8-131 0 0,0-3 1 0 0,-1-1-53 0 0,-42 7 47 0 0,-49 8 7 0 0,118-20-113 0 0,10 0-32 0 0,1 0-5 0 0,0 1 16 0 0,-1 0 79 0 0,1-1-1 0 0,0 0 1 0 0,0 1-1 0 0,0-1 1 0 0,-2 2-1 0 0,2-2 1 0 0,0 1-1 0 0,0 0 1 0 0,0-1-1 0 0,0 1 0 0 0,0-1 1 0 0,0 2-1 0 0,0-2 1 0 0,0 1-1 0 0,0-1 1 0 0,0 1-1 0 0,0-1 1 0 0,0 1-1 0 0,2-1 1 0 0,-2 2-1 0 0,0-2 2 0 0,13 12-8 0 0,-13-12 8 0 0,7 3 0 0 0,-7-3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0,1 0 0 0 0,-1 0 0 0 0,0 0 0 0 0,0 0 0 0 0,0 0 0 0 0,0 0 0 0 0,0 0 0 0 0,0 0 0 0 0,0 0 0 0 0,-6-7 0 0 0,-8-8 0 0 0,-8 0 10 0 0,-16-17-10 0 0,-5-3 6 0 0,40 34-6 0 0,1-2-6 0 0,-2 2 1 0 0,2-1 0 0 0,0-1 0 0 0,-1 1-1 0 0,0-1 1 0 0,1 1 0 0 0,0-1-1 0 0,0 1 1 0 0,-1-1 0 0 0,0-3 5 0 0,0 0-12 0 0,3 6 12 0 0,0-1 0 0 0,-1 1 0 0 0,1 0 0 0 0,0-1 0 0 0,0 1 0 0 0,0 0 0 0 0,0-2 0 0 0,0 2 1 0 0,0 0-1 0 0,0-1 0 0 0,0 1 0 0 0,0-1 0 0 0,0 1 0 0 0,0 0 0 0 0,0-1 0 0 0,0 1 0 0 0,0 0 0 0 0,0-1 0 0 0,0 1 0 0 0,0-2 0 0 0,0 2 0 0 0,0 0 0 0 0,1-3 0 0 0,-1 0 0 0 0,0 1 0 0 0,0-1 0 0 0,0 0 0 0 0,0 0 0 0 0,0 1 0 0 0,-1-1 0 0 0,1 1 0 0 0,-1-2 0 0 0,1 2 0 0 0,-1-2 0 0 0,-2-2 0 0 0,3 6 0 0 0,0-4 0 0 0,5-7 0 0 0,-5 11 0 0 0,1 0 0 0 0,-1 0 0 0 0,0 0 0 0 0,0-1 0 0 0,0 1 1 0 0,0 0-1 0 0,0 0 0 0 0,0-1 0 0 0,0 1 0 0 0,0 0 0 0 0,0 0 0 0 0,0-1 0 0 0,0 1 0 0 0,0 0 0 0 0,0 0 0 0 0,0-2 0 0 0,0 2 0 0 0,0 0 0 0 0,0 0 0 0 0,0-1 0 0 0,0 1 0 0 0,0 0 1 0 0,0 0-1 0 0,0-1 0 0 0,-1 1 0 0 0,1 0 0 0 0,0 0 0 0 0,0 0 0 0 0,0-1 0 0 0,0 1 0 0 0,-1 0 0 0 0,1 0 0 0 0,0 0 0 0 0,0 0 0 0 0,-1-2 0 0 0,-4-4-12 0 0,5 5-31 0 0,7-10 32 0 0,-2 5 11 0 0,12 2 0 0 0,-17 4 0 0 0,1-1 0 0 0,1 1 0 0 0,0-1 0 0 0,1 1 0 0 0,-1 0 0 0 0,1 0 0 0 0,-1 0 0 0 0,0 0 0 0 0,1 0 0 0 0,-1 0 0 0 0,0 1 0 0 0,1-1 0 0 0,-1 0 0 0 0,1 1 0 0 0,-1 0 0 0 0,-1-1 0 0 0,1 2 0 0 0,1-1 0 0 0,-1 0 0 0 0,-1 0 0 0 0,2 1 0 0 0,-1-1 0 0 0,1 1 0 0 0,2 4 0 0 0,4-1 0 0 0,-2 0 0 0 0,-1 1 0 0 0,1-1 11 0 0,-5-4 32 0 0,33 26 31 0 0,-29-22-74 0 0,1 1 0 0 0,1 2 43 0 0,-2-5 97 0 0,12 8-75 0 0,-10-6-65 0 0,-1-2 0 0 0,-1-1 0 0 0,2 2 0 0 0,7 1 245 0 0,-8-4 278 0 0,3-2-374 0 0,-6 2-83 0 0,-6-1-46 0 0,4 1-8 0 0,31-1-3 0 0,-14 5-164 0 0,-2 1 70 0 0,-14-4 90 0 0,2-1-1 0 0,-1-1 1 0 0,-1 0-1 0 0,2 1 1 0 0,-2-1 0 0 0,1 0-1 0 0,1-1 1 0 0,-2 1-1 0 0,1 0 1 0 0,3-3-5 0 0,15 1 18 0 0,-16 2-8 0 0,0-1 9 0 0,-1 1 0 0 0,1 0 0 0 0,-1 1 0 0 0,-1-1 0 0 0,2 1 0 0 0,0 0-19 0 0,-1 2 14 0 0,1-2 0 0 0,-1 0 0 0 0,-1 0 0 0 0,1 1 0 0 0,1-1 0 0 0,-1-1 0 0 0,0 0-1 0 0,4 0-13 0 0,-4 0 34 0 0,19 1 16 0 0,-13-1-14 0 0,1 0 0 0 0,0 0 1 0 0,0-1-1 0 0,9-2-36 0 0,-19 2 0 0 0,-2 1 0 0 0,1 0 0 0 0,-1 0 0 0 0,1 0 0 0 0,-1 0 0 0 0,1-1 0 0 0,-1 1 0 0 0,1 0 0 0 0,-1 0 0 0 0,1 0 0 0 0,1 0 0 0 0,-2 0 0 0 0,1 0 0 0 0,-1 0 0 0 0,1 0 0 0 0,-1 1 0 0 0,1-1 0 0 0,-1 0 0 0 0,1 0 0 0 0,1 0 0 0 0,7 4 0 0 0,-1-2 0 0 0,-1 2 0 0 0,1-3 12 0 0,-8 0-8 0 0,-2 1 1 0 0,2-2-1 0 0,-1 1 0 0 0,1 0 1 0 0,-1-1-1 0 0,1 1 0 0 0,-1 1 0 0 0,0-2 1 0 0,1 1-1 0 0,-2-1 0 0 0,2 1 1 0 0,-1-1-1 0 0,0 1 0 0 0,0-1-4 0 0,-20 9 2 0 0,-1-2 1 0 0,1-2-1 0 0,-21 5-2 0 0,-29 6-80 0 0,-43 21-92 0 0,103-35 158 0 0,3 0-203 0 0,17-2-35 0 0,215-11-220 0 0,-202 10 385 0 0,-12 1 85 0 0,-2 0 0 0 0,2 0 1 0 0,-1 0-1 0 0,1 1 0 0 0,6 2 2 0 0,-10-1 27 0 0,-5 0 117 0 0,-1-2-129 0 0,0 0 0 0 0,0 0 0 0 0,1 0 0 0 0,-1 1 0 0 0,0-1 1 0 0,0 0-1 0 0,0 0 0 0 0,0 0 0 0 0,2 1 0 0 0,-2-1 0 0 0,0 0 0 0 0,0 0 0 0 0,0 0 0 0 0,0 1 1 0 0,0-1-1 0 0,0 0 0 0 0,0 0 0 0 0,0 1 0 0 0,0-1 0 0 0,0 0 0 0 0,0 0 0 0 0,0 2 0 0 0,0-2 1 0 0,0 0-1 0 0,0 0 0 0 0,0 1 0 0 0,0-1 0 0 0,0 0 0 0 0,0 0 0 0 0,0 1 0 0 0,0-1 0 0 0,0 0 1 0 0,-2 0-1 0 0,2 0 0 0 0,0 1-15 0 0,-4 10 140 0 0,-6-5-140 0 0,1-1 0 0 0,-2 0 0 0 0,2-1 0 0 0,-2 1 0 0 0,0-3 0 0 0,1 2 0 0 0,-8 0 0 0 0,-11 3 0 0 0,-129 42-591 0 0,104-33 278 0 0,54-16 313 0 0,0 1-1 0 0,-1-1 1 0 0,1 0 0 0 0,0 0-1 0 0,0 0 1 0 0,0 0 0 0 0,0 0-1 0 0,0 0 1 0 0,-1 0 0 0 0,1 0-1 0 0,0 0 1 0 0,0 0 0 0 0,0 0-1 0 0,0 0 1 0 0,-1 0 0 0 0,1 0-1 0 0,0 0 1 0 0,0 0 0 0 0,0 0-1 0 0,0 0 1 0 0,0 0 0 0 0,-2 0-1 0 0,2 0 1 0 0,0 0 0 0 0,0 0-1 0 0,0 0 1 0 0,0 0 0 0 0,0 0-1 0 0,-1 0 1 0 0,1 0 0 0 0,0-1-1 0 0,0 1 1 0 0,0 0 0 0 0,0 0-1 0 0,0 0 1 0 0,0 0 0 0 0,0 0-1 0 0,-1 0 1 0 0,1-1 0 0 0,0 1-1 0 0,0 0 1 0 0,0 0 0 0 0,0 0-1 0 0,0 0 1 0 0,0 0 0 0 0,0-2-1 0 0,0 2 1 0 0,0 0 0 0 0,0 0-1 0 0,0 0 1 0 0,0 0 0 0 0,0 0-1 0 0,0-1 1 0 0,0 1-1 0 0,0 0 1 0 0,0 0 0 0 0,0 0-1 0 0,0 0 1 0 0,0-1 0 0 0,0 1 0 0 0,4-6-58 0 0,-2 3 38 0 0,2 1 1 0 0,-2 0-1 0 0,1-1 1 0 0,0 1 0 0 0,0 0-1 0 0,1 0 1 0 0,-1 1 0 0 0,1-2-1 0 0,0 2 1 0 0,-1 0 0 0 0,1 0-1 0 0,3-1 20 0 0,5-1 2 0 0,0 2-1 0 0,-1-2 1 0 0,5 2-2 0 0,47-7-57 0 0,-40 5 27 0 0,2 0-1 0 0,7 1 31 0 0,-22 3 0 0 0,-3-1 0 0 0,0-1 0 0 0,0 1 0 0 0,0-1 0 0 0,0-1 0 0 0,0 1 0 0 0,-1 0 0 0 0,1-1 0 0 0,2-1 11 0 0,-8 2 42 0 0,-28 3 81 0 0,4-2-150 0 0,-114 6-27 0 0,70-3 136 0 0,-20 1-157 0 0,34 4 64 0 0,49-7-14 0 0,18 8-126 0 0,-2-7 129 0 0,0 0 0 0 0,-1-1 1 0 0,2 0-1 0 0,-1-1 1 0 0,0-1-1 0 0,0 0 1 0 0,0-1-1 0 0,9-1 11 0 0,28-3-46 0 0,39-5 37 0 0,48-13 9 0 0,-35 6 129 0 0,-52 12-95 0 0,-25 3 85 0 0,-1 0 0 0 0,-1-2-1 0 0,0 0 1 0 0,19-9-119 0 0,-40 14 130 0 0,-1 0-28 0 0,0 0-7 0 0,0 0-6 0 0,0 0-1 0 0,0 0 0 0 0,-70 7 89 0 0,10-3 166 0 0,-7-1-343 0 0,-40-6 0 0 0,105 3-1 0 0,0 0 1 0 0,0 0-1 0 0,0 0 0 0 0,0 0 0 0 0,0-1 1 0 0,1 1-1 0 0,-2-1 0 0 0,2 1 0 0 0,-1-1 1 0 0,0 1-1 0 0,0-1 0 0 0,1-1 1 0 0,-2 1-1 0 0,2 0 0 0 0,0 0 0 0 0,0-1 1 0 0,-1 1-1 0 0,0 0 1 0 0,2 0-1 0 0,0 1-1 0 0,0-1 1 0 0,0 1 0 0 0,0-2 0 0 0,0 2 0 0 0,0-1-1 0 0,0 1 1 0 0,0-1 0 0 0,0 1 0 0 0,0-1-1 0 0,0 1 1 0 0,0-2 0 0 0,0 2 0 0 0,0-1 0 0 0,2 1-1 0 0,-2-1 1 0 0,0 1 0 0 0,0-1 0 0 0,1 1 0 0 0,-1 0-1 0 0,0-2 1 0 0,1 2 0 0 0,-1-1 0 0 0,0 1-1 0 0,1 0 1 0 0,-1-1 0 0 0,1 1 0 0 0,-1 0 0 0 0,0 0-1 0 0,1-1 1 0 0,1 1 1 0 0,15-8-27 0 0,-12 7 25 0 0,43-12-21 0 0,1 1 0 0 0,21-2 23 0 0,23-3-18 0 0,8-1-526 0 0,-97 18 537 0 0,-2 0 103 0 0,-48 3 179 0 0,3 2-1 0 0,-18 6-274 0 0,8-1 98 0 0,-4 1-98 0 0,24-4 0 0 0,-2-2 0 0 0,2-1 0 0 0,-14 0 0 0 0,42-7 0 0 0,8-2 0 0 0,8-1 0 0 0,7-1-48 0 0,2-1-1 0 0,10 1 49 0 0,18-8-79 0 0,2-2 63 0 0,25-4 16 0 0,-54 14 47 0 0,-16 3 51 0 0,-17 4-67 0 0,-205 31-31 0 0,180-22 0 0 0,37-9 0 0 0,0 0 0 0 0,0-2 0 0 0,0 2 0 0 0,0 0 0 0 0,0 0 0 0 0,0 0 0 0 0,0 0 0 0 0,0 0 0 0 0,0 0 0 0 0,0 0 0 0 0,0 0 0 0 0,0 0 0 0 0,0 0 0 0 0,0 0 0 0 0,0 0 0 0 0,0 0 0 0 0,0 0 0 0 0,0 0 0 0 0,0 0 0 0 0,0 0 0 0 0,2 0 0 0 0,-2 0 0 0 0,0 0 0 0 0,0 0 0 0 0,0 0 0 0 0,0 0 0 0 0,-2 0 0 0 0,2 0 0 0 0,0 0 0 0 0,0 0 0 0 0,0 0 0 0 0,0-1 0 0 0,0 1 0 0 0,0 0 0 0 0,0 0 0 0 0,0 0 0 0 0,0 0 0 0 0,0 0 0 0 0,0 0 0 0 0,0 0-1 0 0,0 0 1 0 0,0 0 0 0 0,0 0 0 0 0,0 0 0 0 0,0 0 0 0 0,0 0 0 0 0,0 0 0 0 0,0 0 0 0 0,0 0 0 0 0,0 0 0 0 0,0 0 0 0 0,0 0 0 0 0,0 0 0 0 0,0 0 0 0 0,0 0 0 0 0,0 0 0 0 0,0 0 0 0 0,7-5 2 0 0,11-2-18 0 0,36-7-153 0 0,-3 3 169 0 0,-16-2 0 0 0,-29 10 0 0 0,-6 2 0 0 0,0 1 0 0 0,0 0 0 0 0,0 0 0 0 0,0 0 0 0 0,0 0 0 0 0,0 0 0 0 0,0 0 0 0 0,0 0 0 0 0,0 0 0 0 0,0 0 0 0 0,0-1-1 0 0,0 1 1 0 0,0 0 0 0 0,0 0 0 0 0,0 0 0 0 0,0 0 0 0 0,0 0 0 0 0,0 0 0 0 0,0 0 0 0 0,0-1 0 0 0,0 1 0 0 0,0 0 0 0 0,0 0 0 0 0,0 0 0 0 0,0 0 0 0 0,0 0 0 0 0,0 0 0 0 0,0 0 0 0 0,0 0-1 0 0,0-1 1 0 0,0 1 0 0 0,0 0 0 0 0,0 0 0 0 0,0 0 0 0 0,0 0 0 0 0,0 0 0 0 0,0 0 0 0 0,0 0 0 0 0,-1 0 0 0 0,1 0 0 0 0,0 0 0 0 0,0 0 0 0 0,0 0 0 0 0,0-2 0 0 0,0 2 0 0 0,0 0 0 0 0,0 0 0 0 0,0 0-1 0 0,0 0 1 0 0,-1 0 0 0 0,1 0 0 0 0,0 0 0 0 0,0 0 0 0 0,0 0 0 0 0,0 0 0 0 0,0 0 0 0 0,0 0 0 0 0,0 0 0 0 0,-1 0 0 0 0,1 0 0 0 0,0 0 0 0 0,0 0 0 0 0,0 0 0 0 0,0 0 0 0 0,0 2 0 0 0,0-2-1 0 0,0 0 1 0 0,-9-2 19 0 0,-11 5 7 0 0,1-1-1 0 0,-1 3 1 0 0,1 0 0 0 0,-1 0 0 0 0,1 1-1 0 0,-17 10-25 0 0,10-6 15 0 0,6 3-88 0 0,19-13-10 0 0,1 0-10 0 0,3 1 86 0 0,0 1 0 0 0,0-2 1 0 0,0 1-1 0 0,0-1 0 0 0,0 0 1 0 0,0 0-1 0 0,0 0 0 0 0,0 0 1 0 0,3 0 6 0 0,12-5 29 0 0,-2 1 0 0 0,1-2 1 0 0,1 0-1 0 0,11-6-29 0 0,-11-2 0 0 0,-14 9 0 0 0,-4 4 0 0 0,0 0 0 0 0,0 0 0 0 0,-1 0 0 0 0,1-1 0 0 0,0 1 0 0 0,0 0 0 0 0,0 1 0 0 0,-2-1 0 0 0,2-1 0 0 0,0 1 0 0 0,-1 0 0 0 0,1 1 0 0 0,-1-1 0 0 0,1 0 0 0 0,-1-1 0 0 0,1 2 0 0 0,-1-1 0 0 0,-1 0 0 0 0,2 1 0 0 0,-1-1 0 0 0,0-1 0 0 0,0 2 0 0 0,0-1 0 0 0,0 0 0 0 0,-1 0 0 0 0,0-2 0 0 0,0 2 0 0 0,0 0 0 0 0,0 0 0 0 0,0-1 0 0 0,-1 1 0 0 0,2 0 0 0 0,-2 1 0 0 0,0 0 0 0 0,2 0 0 0 0,-1 0 0 0 0,-1 1 0 0 0,1-1 0 0 0,0 1 0 0 0,0 1 0 0 0,0-2 0 0 0,0 1 0 0 0,0 0 0 0 0,0 0 0 0 0,1 1 0 0 0,-1-1 0 0 0,0 0 0 0 0,0 1 0 0 0,0 1 0 0 0,-22 27 0 0 0,23-30 0 0 0,1 2 0 0 0,-1-1 0 0 0,1 0 0 0 0,0 0 0 0 0,-2 1 0 0 0,2-1 0 0 0,0 0 0 0 0,-1 0 0 0 0,1 0 0 0 0,0 1 0 0 0,0-1 0 0 0,0 0 0 0 0,0 0 0 0 0,0 1 0 0 0,0-1 0 0 0,0 0 0 0 0,0 0 0 0 0,0 1 0 0 0,1-1 0 0 0,-1 0 0 0 0,0 1 0 0 0,2-2 0 0 0,-2 2 0 0 0,0-1 0 0 0,0 0 0 0 0,1 0 0 0 0,-1 1 0 0 0,1-2 0 0 0,-1 1 0 0 0,1 0 0 0 0,-1 0 0 0 0,1-1 0 0 0,-1 1 0 0 0,1 1 0 0 0,-1-2 0 0 0,2 1 0 0 0,-1-1 0 0 0,-1 1 0 0 0,1-1 0 0 0,0 1 0 0 0,0-1 0 0 0,-1 2 0 0 0,2-2 0 0 0,-1 0 0 0 0,0 1 0 0 0,0-1 0 0 0,0 0 0 0 0,-1 0 0 0 0,1 1 0 0 0,1-1 0 0 0,-1 0 0 0 0,0 0 0 0 0,0 0 0 0 0,0 0 0 0 0,7-1 0 0 0,-1-2 0 0 0,-6 2 0 0 0,0 0 0 0 0,0 0 0 0 0,0-1 0 0 0,1 1 0 0 0,-2 0 0 0 0,1 0 0 0 0,0-2 0 0 0,0 2 0 0 0,-1 0 0 0 0,1 0 0 0 0,-1-2 0 0 0,1 2 0 0 0,-1 0 0 0 0,2 0 0 0 0,-2-2 0 0 0,0 2 0 0 0,1-3 0 0 0,-2-26 0 0 0,1 19 0 0 0,4-24 0 0 0,0 19 0 0 0,-2 16 0 0 0,3 6 0 0 0,3 7 0 0 0,-4-2 0 0 0,-1 1 0 0 0,1-1 0 0 0,0 5 0 0 0,-4-10 0 0 0,1 0 0 0 0,0-1 0 0 0,0 1 0 0 0,0 0 0 0 0,2-1 0 0 0,-1 1 0 0 0,-1-1 0 0 0,3 1 0 0 0,-2-1 0 0 0,1 0 0 0 0,0 0 0 0 0,1 0 0 0 0,-1 0 0 0 0,4 3 0 0 0,-3-6 0 0 0,-2 0 0 0 0,2-1 0 0 0,-1 1 0 0 0,1-1 0 0 0,0 0 0 0 0,-1 0 0 0 0,1 0 0 0 0,-1-1 0 0 0,1 2 0 0 0,-1-2 0 0 0,1 0 0 0 0,-1 0 0 0 0,1 0 0 0 0,1 0 0 0 0,-2 0 0 0 0,1-2 0 0 0,2 1 0 0 0,2 0 0 0 0,-1-1 0 0 0,1-1 0 0 0,1 1 0 0 0,-1-2 0 0 0,-1 2 0 0 0,0-2 0 0 0,3-2 0 0 0,-2 0-21 0 0,-1-1 1 0 0,0 0-1 0 0,0 1 0 0 0,-1-1 1 0 0,1-1-1 0 0,-1 0 0 0 0,-1-1 0 0 0,1 2 1 0 0,-1-2-1 0 0,0-1 0 0 0,-2 2 1 0 0,1-2-1 0 0,0-2 21 0 0,-4 11-2 0 0,2-1 0 0 0,-2 2 0 0 0,1-1 1 0 0,-1 0-1 0 0,0 0 0 0 0,0 1 0 0 0,1-2 0 0 0,-1 1 1 0 0,0 0-1 0 0,0 0 0 0 0,0 0 0 0 0,0 1 1 0 0,0-2-1 0 0,0 1 0 0 0,0 0 0 0 0,0 0 0 0 0,0-1 1 0 0,0 2-1 0 0,0-1 0 0 0,-1 0 0 0 0,1 0 0 0 0,0 0 1 0 0,-1 1-1 0 0,1-2 0 0 0,0 1 0 0 0,-2 0 0 0 0,2 1 1 0 0,-1-3 1 0 0,0 3-12 0 0,-1-1 1 0 0,0 1-1 0 0,1 0 1 0 0,0-1-1 0 0,0 1 1 0 0,0 0-1 0 0,0-1 1 0 0,-2 1-1 0 0,2 0 1 0 0,0 0 0 0 0,0 0-1 0 0,-1 0 1 0 0,1 0-1 0 0,-1 0 1 0 0,1 1-1 0 0,-1-1 1 0 0,1 0-1 0 0,0 1 1 0 0,-1-1 11 0 0,-43 14 122 0 0,0 0 0 0 0,1 4 1 0 0,0 0-1 0 0,-25 16-122 0 0,49-22 0 0 0,14-9 0 0 0,0 1 0 0 0,-1-1 0 0 0,2 1 0 0 0,-4 3 0 0 0,14-6 0 0 0,-2-1 0 0 0,2 0 0 0 0,0 0 0 0 0,-1 0 0 0 0,1 0 0 0 0,0 0 0 0 0,158-22-244 0 0,-72 11 88 0 0,-29 5 71 0 0,-14 1 34 0 0,5-3 51 0 0,-28 5 0 0 0,-19 2 0 0 0,0 1 0 0 0,-1-1 0 0 0,1 1 0 0 0,-1-3 0 0 0,1 2 0 0 0,-1 0 0 0 0,1-1 0 0 0,-1-1 0 0 0,3-1 0 0 0,-8 4 0 0 0,2-2 1 0 0,1 1 1 0 0,0 0-1 0 0,0-2 0 0 0,-1 2 0 0 0,2 0 0 0 0,-2-1 0 0 0,2 1 1 0 0,-1 1-1 0 0,1-1-1 0 0,-4 1 1 0 0,0 0 0 0 0,0-1 0 0 0,0 1-1 0 0,0 0 1 0 0,0 0 0 0 0,1 0 0 0 0,-1 0 0 0 0,0-1 0 0 0,0 1 0 0 0,0 0 0 0 0,0 0 0 0 0,0 0 0 0 0,0 0 0 0 0,0-2 0 0 0,0 2-1 0 0,0 0 1 0 0,0 0 0 0 0,0 0 0 0 0,0-1 0 0 0,0 1 0 0 0,0 0 0 0 0,0 0 0 0 0,0 0 0 0 0,0 0 0 0 0,0-1 0 0 0,0 1-1 0 0,0 0 1 0 0,0 0 0 0 0,0 0 0 0 0,-1-1 0 0 0,1 1 0 0 0,0 0 0 0 0,0 0 0 0 0,0 0 0 0 0,0 0 0 0 0,0 0 0 0 0,0-2-1 0 0,-1 2 0 0 0,-4-8 19 0 0,0 5-19 0 0,-1 1 0 0 0,1-1 0 0 0,-1 1 0 0 0,2 1 0 0 0,-2-2 0 0 0,0 2 0 0 0,0 0 0 0 0,0 0 0 0 0,0 1 0 0 0,0 0 0 0 0,-2 0 0 0 0,-17 0 0 0 0,0 2 0 0 0,-3 2 0 0 0,3-2 0 0 0,-14 3 101 0 0,1 1 0 0 0,0 2 0 0 0,1 1-1 0 0,-1 2 1 0 0,-7 5-101 0 0,19-2 0 0 0,231-88-368 0 0,-101 29 641 0 0,5-10-273 0 0,-58 29 39 0 0,-25 16-39 0 0,-20 8 0 0 0,0 1 0 0 0,0-2 0 0 0,-1 1 0 0 0,7-4 0 0 0,-93 36 184 0 0,-14 12-182 0 0,-68 34-100 0 0,136-64 98 0 0,-17 11 0 0 0,88-36 0 0 0,-2-10-112 0 0,23-12-832 0 0,36-26 944 0 0,-56 32 0 0 0,1 2 0 0 0,14-4 0 0 0,-45 23 0 0 0,-14 9 0 0 0,-4 4 0 0 0,-7 6 0 0 0,-18 17 0 0 0,-3-1 0 0 0,-1-1 0 0 0,-1-2 0 0 0,-15 8 0 0 0,-45 33 0 0 0,-4 6 0 0 0,81-60 3 0 0,-17 16 18 0 0,31-26-19 0 0,0 0 0 0 0,1 1 1 0 0,0 0-1 0 0,0-1 1 0 0,0 0-1 0 0,-1 2 0 0 0,1-2 1 0 0,0 2-1 0 0,0-2 0 0 0,0 1 1 0 0,1-1-1 0 0,-1 2 1 0 0,1-2-1 0 0,-2 2 0 0 0,2-1 1 0 0,0-1-1 0 0,-1 3-2 0 0,1-4 2 0 0,1 0 0 0 0,-1 1 0 0 0,0-1-1 0 0,0 0 1 0 0,0 1 0 0 0,2-1 0 0 0,-2 2-1 0 0,0-2 1 0 0,1 0 0 0 0,-1 0 0 0 0,0 1 0 0 0,1-1-1 0 0,-1 0 1 0 0,0 1 0 0 0,1-1 0 0 0,-1 0 0 0 0,0 0-1 0 0,1 0 1 0 0,-1 1 0 0 0,1-1 0 0 0,-1 0-1 0 0,0 0 1 0 0,2 0 0 0 0,-2 0 0 0 0,1 0 0 0 0,-1 0-2 0 0,15 3 17 0 0,-14-3-17 0 0,9 0-16 0 0,1 0-1 0 0,-1-2 1 0 0,0 1 0 0 0,-1-1-1 0 0,2-1 1 0 0,-2 1 0 0 0,1-2-1 0 0,3-1 17 0 0,26-7-37 0 0,-11 2 0 0 0,1 0 0 0 0,-2-2 1 0 0,0-1-1 0 0,0-2 0 0 0,-1 0 0 0 0,13-12 37 0 0,2 3-13 0 0,17-8 13 0 0,-7 5 2 0 0,-136 74 250 0 0,-57 48 714 0 0,48-31-1777 0 0,73-45 889 0 0,12-11 50 0 0,39-12-399 0 0,-19 0 269 0 0,-1 1 0 0 0,0-1 1 0 0,0-1-1 0 0,0-1 1 0 0,-1 1-1 0 0,1-2 1 0 0,-2 1-1 0 0,2-2 1 0 0,-1 1 1 0 0,2-3 0 0 0,11-8 0 0 0,0-3 0 0 0,-1 0 0 0 0,2-6 0 0 0,23-23 0 0 0,103-115 264 0 0,-136 149-243 0 0,0 0 0 0 0,-1-1 0 0 0,-1 0-1 0 0,0-1 1 0 0,3-7-21 0 0,-14 24 3 0 0,0 1-1 0 0,1-2 1 0 0,-1 2 0 0 0,0-1 0 0 0,0 0-1 0 0,1 1 1 0 0,-1-1 0 0 0,0 1-1 0 0,0-2 1 0 0,0 1 0 0 0,0 1-1 0 0,0-1 1 0 0,0 0 0 0 0,0 1-1 0 0,0-2 1 0 0,0 2 0 0 0,0-1-1 0 0,0 0 1 0 0,0 1 0 0 0,0-1-1 0 0,0 0 1 0 0,-1 1 0 0 0,1-2-1 0 0,0 1-2 0 0,-1 1 7 0 0,1 0 1 0 0,-1-1-1 0 0,1 1 0 0 0,-2 0 0 0 0,2-1 1 0 0,-1 1-1 0 0,0 0 0 0 0,1-2 0 0 0,-1 2 1 0 0,1 0-1 0 0,-1 0 0 0 0,-1 0 0 0 0,2 0 1 0 0,-1-1-1 0 0,0 1 0 0 0,1 0 0 0 0,-1 0 1 0 0,0 0-1 0 0,0 1-7 0 0,-5-1 33 0 0,0 2 1 0 0,0-1-1 0 0,0 0 1 0 0,1 0-1 0 0,-7 3-33 0 0,-10 7 19 0 0,-2 0 0 0 0,1 1-1 0 0,2 2 1 0 0,0 1-1 0 0,-1 0 1 0 0,2 1-1 0 0,1 1 1 0 0,0 2-1 0 0,-11 15-18 0 0,9-12-43 0 0,8-10-218 0 0,1 2-1 0 0,2 1 0 0 0,-1-1 1 0 0,-1 2 261 0 0,30-30-75 0 0,-3 4 79 0 0,20-25-31 0 0,-3-1 0 0 0,7-12 27 0 0,1-1-26 0 0,-18 21 26 0 0,-1-3 0 0 0,-2 1 0 0 0,-1-2 0 0 0,1-6 0 0 0,7-12 0 0 0,7-6 0 0 0,-86 151 0 0 0,-46 48-128 0 0,97-139 127 0 0,1-2-4 0 0,-1-1-1 0 0,1 1 0 0 0,1-1 1 0 0,-1 1-1 0 0,0-1 0 0 0,1 1 1 0 0,-1 0-1 0 0,1-1 0 0 0,-1 1 1 0 0,1 0-1 0 0,0-1 0 0 0,-2 2 1 0 0,2-1 5 0 0,0-2-2 0 0,0 0 1 0 0,0 1 0 0 0,0-1 0 0 0,0 0 0 0 0,0 2 0 0 0,0-2 0 0 0,0 1 0 0 0,0-1 0 0 0,0 0 0 0 0,0 1 0 0 0,0-1 0 0 0,0 1 0 0 0,2-1 0 0 0,-2 0 0 0 0,0 2 0 0 0,0-2 0 0 0,0 0-1 0 0,0 1 1 0 0,1-1 0 0 0,-1 0 0 0 0,0 1 0 0 0,0-1 0 0 0,1 0 0 0 0,-1 0 0 0 0,0 1 0 0 0,1-1 0 0 0,-1 0 0 0 0,0 0 0 0 0,1 1 0 0 0,-1-1 0 0 0,0 0 0 0 0,1 0 0 0 0,-1 0-1 0 0,0 0 1 0 0,2 0 0 0 0,-2 0 0 0 0,0 2 0 0 0,1-2 0 0 0,-1 0 0 0 0,1 0 0 0 0,-1 0 0 0 0,0 0 0 0 0,1 0 0 0 0,-1 0 0 0 0,1-2 0 0 0,-1 2 0 0 0,0 0 0 0 0,2 0 0 0 0,-2 0 0 0 0,0 0 0 0 0,1 0 1 0 0,11-7 6 0 0,1 0-1 0 0,-1-2 0 0 0,-1 1 1 0 0,0-2-1 0 0,1 0 0 0 0,-3 0 1 0 0,2-1-1 0 0,-1-1 0 0 0,-1 1 1 0 0,-1-1-1 0 0,1-1 0 0 0,4-11-5 0 0,-3 2 11 0 0,0-3 0 0 0,-2 2-1 0 0,0-1 1 0 0,-2-1 0 0 0,0 1-1 0 0,-1-2-10 0 0,-5 26 0 0 0,0-1 0 0 0,0-1 0 0 0,1 2 0 0 0,-1-1 0 0 0,0 0 0 0 0,0 0 0 0 0,0 1 0 0 0,0-1 0 0 0,0-1 0 0 0,0 1 0 0 0,0 0 0 0 0,0 1 0 0 0,0-1 0 0 0,0-1 0 0 0,-1 1 0 0 0,1 1 0 0 0,0-1 0 0 0,0 0 0 0 0,-1 0 0 0 0,1 1 0 0 0,0-2 0 0 0,-1 1 0 0 0,-1 0 0 0 0,1 2 0 0 0,-1 0 0 0 0,0 1 0 0 0,0-1 0 0 0,0 0 0 0 0,1 0 0 0 0,-2 0 0 0 0,2 1 0 0 0,0-1 0 0 0,0 0 0 0 0,-2 2 0 0 0,2-1 0 0 0,-5 3 0 0 0,-21 21-35 0 0,0-1-1 0 0,2 4 1 0 0,-1 1 35 0 0,-9 11-102 0 0,-17 20-130 0 0,-26 28-752 0 0,92-97 920 0 0,21-25 104 0 0,-2-2 1 0 0,-1-1-1 0 0,21-33-40 0 0,76-123 877 0 0,-119 177-749 0 0,-14 24 30 0 0,-12 24-10 0 0,-10 7-133 0 0,-16 19-15 0 0,16-22 1 0 0,-59 70-113 0 0,-3 4-216 0 0,68-85 248 0 0,18-24 80 0 0,2-8 0 0 0,2-7 0 0 0,3 0-29 0 0,1-1-1 0 0,-1 1 0 0 0,3 1 1 0 0,-1-2-1 0 0,5-4 30 0 0,10-20 96 0 0,5-14 47 0 0,48-80-58 0 0,-61 111-47 0 0,0 2 0 0 0,2-1 0 0 0,-1 1 1 0 0,2 1-1 0 0,2 0-38 0 0,-3 7 137 0 0,-13 11-73 0 0,-3 0 0 0 0,1 21 12 0 0,-1-16-71 0 0,-1-2 1 0 0,0 1-1 0 0,-1 0 0 0 0,1-1 0 0 0,0 0 0 0 0,0 1 1 0 0,-1-1-1 0 0,0 1 0 0 0,0-2 0 0 0,0 2 0 0 0,0-2 1 0 0,-1 3-6 0 0,-34 31 68 0 0,21-23-59 0 0,6-5 23 0 0,10-8-31 0 0,0 0 0 0 0,0 0 0 0 0,0 0 0 0 0,-1 1-1 0 0,1-1 1 0 0,0 0 0 0 0,0 0 0 0 0,-1 0 0 0 0,1 0 0 0 0,0 1 0 0 0,0-1 0 0 0,-2 0-1 0 0,2 0 1 0 0,0 0 0 0 0,0 0 0 0 0,-1 0 0 0 0,1 0 0 0 0,0 0 0 0 0,0 0-1 0 0,-1 0 1 0 0,1 0 0 0 0,0 0 0 0 0,-1 0 0 0 0,1 0 0 0 0,0 0 0 0 0,0 0 0 0 0,-1 0-1 0 0,1 0 1 0 0,0 0 0 0 0,0-1 0 0 0,-1 1 0 0 0,1 0 0 0 0,0 0 0 0 0,0 0-1 0 0,-2 0 1 0 0,2 0 0 0 0,0-1-1 0 0,0-2 0 0 0,2 1 0 0 0,-2-1 0 0 0,0 1 0 0 0,1-1 0 0 0,0 1 0 0 0,-1 1 0 0 0,1-2 0 0 0,0 1 0 0 0,0-1 0 0 0,1 1 0 0 0,-1 1 0 0 0,1-2 0 0 0,-1 1 0 0 0,1 1 0 0 0,1-3 0 0 0,5-8 0 0 0,2-1 0 0 0,-1 1 0 0 0,1 0 0 0 0,-1 0 0 0 0,12-8 0 0 0,7-9 0 0 0,-10 9 0 0 0,-3 2 0 0 0,1-1 0 0 0,0 3 0 0 0,2-1 0 0 0,0 3 0 0 0,15-11 0 0 0,-15 17 0 0 0,-17 8 0 0 0,-1 0 0 0 0,1 0 0 0 0,-1 0 0 0 0,1 0 0 0 0,-1 0 0 0 0,2 0 0 0 0,-2 0 0 0 0,0 0 0 0 0,1 0 0 0 0,-1 0 0 0 0,1 1 0 0 0,-1-1 0 0 0,1 0 0 0 0,-1 0 0 0 0,1 0 0 0 0,-1 0 0 0 0,0 1 0 0 0,1-1 0 0 0,-1 0 0 0 0,2 0 0 0 0,-2 1 0 0 0,0-1 0 0 0,1 0 0 0 0,-1 1 0 0 0,0-1 0 0 0,0 0 0 0 0,1 2 0 0 0,-1-2 0 0 0,0 1 0 0 0,0-1 0 0 0,1 0 0 0 0,-1 1 0 0 0,0-1 0 0 0,0 1 0 0 0,0-1 0 0 0,0 2 0 0 0,0-2 0 0 0,1 0 0 0 0,-1 1 0 0 0,0-1 0 0 0,0 1 0 0 0,0-1 0 0 0,0 1 0 0 0,0-1 0 0 0,-1 1 0 0 0,1-1 0 0 0,0 2 0 0 0,0-2 0 0 0,0 1 0 0 0,0-1 0 0 0,0 0 0 0 0,-1 1 0 0 0,1 0 0 0 0,-2 4 0 0 0,0 0 0 0 0,-1 0 0 0 0,1 1 0 0 0,-1-2 0 0 0,0 1 0 0 0,-1 0 0 0 0,0 0 0 0 0,1-2 0 0 0,-1 1 0 0 0,0 1 0 0 0,0 0 0 0 0,-88 94 64 0 0,71-78-64 0 0,5-4 0 0 0,-2 0 0 0 0,-16 12 0 0 0,44-46 0 0 0,60-56 0 0 0,-58 61 0 0 0,0-1 0 0 0,1 2 0 0 0,0 0 0 0 0,0 0 0 0 0,1 1 0 0 0,1 2 0 0 0,0-1 0 0 0,-1 1 0 0 0,2 0 0 0 0,0 2 0 0 0,0 0 0 0 0,0-1-6 0 0,-13 6 10 0 0,0-1-1 0 0,1 0 1 0 0,-1 1 0 0 0,0-1 0 0 0,0 2-1 0 0,1-1 1 0 0,-1 0 0 0 0,1 1-1 0 0,-1-1 1 0 0,1 1 0 0 0,2 0-4 0 0,-5 0 176 0 0,-1 0 46 0 0,0 0 9 0 0,0 0-27 0 0,-3 0-190 0 0,0-1 0 0 0,1 1-1 0 0,-2 0 1 0 0,2 0 0 0 0,-2 0 0 0 0,2 1-1 0 0,0-1 1 0 0,-2 1 0 0 0,2-1 0 0 0,-1 1-1 0 0,1 0-13 0 0,-14 2 5 0 0,-1-1-5 0 0,0 2 0 0 0,-1 1 0 0 0,-1 1 0 0 0,-33 7 0 0 0,49-11-31 0 0,3-2-131 0 0,0 0-72 0 0,0 0-19 0 0,21-14-3 0 0,19-11 237 0 0,14-13 19 0 0,-14 8 294 0 0,10-2-294 0 0,-42 29-69 0 0,19-13-158 0 0,-27 16 286 0 0,0 0 31 0 0,1 0 7 0 0,1 0-89 0 0,-1 0-5 0 0,-1 0 0 0 0,0 1 0 0 0,1-1 0 0 0,-1 0 0 0 0,1 0 0 0 0,-1 0 0 0 0,0 0 0 0 0,1 0 0 0 0,-1 1 0 0 0,0-1 0 0 0,2 0 0 0 0,-2 0 0 0 0,0 1 0 0 0,1-1 0 0 0,-1 0 0 0 0,0 0 0 0 0,0 2 0 0 0,1-2 0 0 0,-1 0 0 0 0,0 1 0 0 0,0-1 0 0 0,1 1 0 0 0,-1-1 0 0 0,0 0 0 0 0,0 1 0 0 0,0-1 0 0 0,0 0 0 0 0,0 2 0 0 0,0-2 0 0 0,0 1-3 0 0,4 6 5 0 0,-4-6-13 0 0,0 1 0 0 0,0-2 1 0 0,1 1-1 0 0,-1 0 0 0 0,0-1 0 0 0,0 1 0 0 0,0 0 0 0 0,0-1 1 0 0,0 2-1 0 0,0-1 0 0 0,0 0 0 0 0,0-1 0 0 0,0 1 0 0 0,0 1 1 0 0,0-2-1 0 0,0 1 0 0 0,0 0 0 0 0,-1-1 0 0 0,1 1 0 0 0,0 0 1 0 0,-1-1 7 0 0,-14 14-192 0 0,13-13 188 0 0,-2 0 62 0 0,1 2 1 0 0,-1-2-1 0 0,1 0 0 0 0,-1 1 1 0 0,1-1-1 0 0,-1 0 0 0 0,0-1 0 0 0,1 1 1 0 0,-2-1-1 0 0,2 0 0 0 0,-1 0 1 0 0,1 0-1 0 0,-1 0 0 0 0,-1 0-58 0 0,4 0-133 0 0,24-8-550 0 0,-20 8 671 0 0,7-4 36 0 0,-2 1 0 0 0,1 0 1 0 0,7-3-25 0 0,-14 3 21 0 0,2 2 0 0 0,-2-1 1 0 0,2-1-1 0 0,-2 1 1 0 0,0-1-1 0 0,2 1 0 0 0,-2-1 1 0 0,1 1-1 0 0,-1-1 1 0 0,-1 0-1 0 0,4-3-21 0 0,6-5 11 0 0,-10 11 43 0 0,-23 11 14 0 0,14-8-159 0 0,0 1-1 0 0,-2 0 0 0 0,2-2 0 0 0,-3 1 92 0 0,3-1-15 0 0,-1 0-1 0 0,-1 2 1 0 0,2 0-1 0 0,-4 2 16 0 0,-47 21-14 0 0,41-20 133 0 0,1 1-1 0 0,1 0 0 0 0,-12 9-118 0 0,8-4 0 0 0,0-2-1 0 0,0-2 0 0 0,-1 1 1 0 0,-10 1 0 0 0,18-7 33 0 0,-4 3-437 0 0,16-8 278 0 0,1 0 123 0 0,0-2 1 0 0,0 2 0 0 0,-1 0-1 0 0,1-2 1 0 0,1 2 0 0 0,-1-1 0 0 0,0 0-1 0 0,0 0 1 0 0,0 1 0 0 0,1 0 0 0 0,-1-2-1 0 0,1 2 1 0 0,-1 0 0 0 0,2-3 2 0 0,6-13 109 0 0,1-8 93 0 0,-7 23-180 0 0,-1 1 1 0 0,0-2-1 0 0,0 2 0 0 0,0-1 0 0 0,-1-1 0 0 0,1 1 0 0 0,-1 0 1 0 0,2 0-1 0 0,-2 0 0 0 0,0-3-22 0 0,6-8-241 0 0,-6 13 250 0 0,0-1 0 0 0,1 1 1 0 0,-1-1-1 0 0,1 1 0 0 0,-1-1 0 0 0,0 1 1 0 0,0-1-1 0 0,1-1 0 0 0,-1 2 0 0 0,0-1 1 0 0,0 1-1 0 0,0-1 0 0 0,0 0 0 0 0,1 1 1 0 0,-1-2-1 0 0,0 1 0 0 0,0 1 0 0 0,0-1 1 0 0,-1 0-1 0 0,1 1-9 0 0,0-16 70 0 0,1 15-101 0 0,-1-1-1 0 0,0 1 1 0 0,0 0 0 0 0,0 0 0 0 0,0-2 0 0 0,0 2 0 0 0,0 0 0 0 0,0 0 0 0 0,0-1 0 0 0,-1 1 0 0 0,1-1 0 0 0,0 0 0 0 0,-1 1 0 0 0,0 0 31 0 0,-2-19 281 0 0,2 9-564 0 0,-11-45 659 0 0,-3 2-365 0 0,9 41-29 0 0,6 13-80 0 0,0 0-13 0 0,0 0 29 0 0,5-21 40 0 0,-2 27 39 0 0,0 1 1 0 0,0 1-1 0 0,0-1 0 0 0,-1 0 1 0 0,-1 2-1 0 0,2-2 0 0 0,-2 1 1 0 0,0 5 2 0 0,1 4 1 0 0,-1-2-1 0 0,-1 0 0 0 0,0 1 0 0 0,-1-2 0 0 0,0 1 0 0 0,-1 0 0 0 0,-3 12 0 0 0,4-25 0 0 0,0 12 12 0 0,-3-2 0 0 0,2 0-1 0 0,-3 0 1 0 0,1 0 0 0 0,-3 6-12 0 0,6-12 115 0 0,3 0 50 0 0,-6 17-80 0 0,3-17-85 0 0,1-4 1 0 0,-2-1 1 0 0,2 0-1 0 0,-1 0 0 0 0,0 0 0 0 0,1 1 1 0 0,-1-1-1 0 0,0 0 0 0 0,-1 0 1 0 0,2 1-1 0 0,-1-2 0 0 0,0 1 0 0 0,0 0 1 0 0,0 0-1 0 0,0-1 0 0 0,-1 1 0 0 0,1-1 1 0 0,0 2-1 0 0,0-2 0 0 0,0 1 0 0 0,-2-1 1 0 0,2 0-1 0 0,0 1 0 0 0,0-1 0 0 0,-1 0 1 0 0,1 0-1 0 0,0 0 0 0 0,-1 0 1 0 0,1 0-1 0 0,-1 0 0 0 0,1 0 0 0 0,0 0 1 0 0,0-1-1 0 0,-2 1 0 0 0,2 0 0 0 0,0-1 1 0 0,0 1-1 0 0,0-2 0 0 0,-2 1-1 0 0,2 1 0 0 0,1-1 0 0 0,-1 1 0 0 0,1-1 0 0 0,-1 1 0 0 0,1-1 0 0 0,-1 1 0 0 0,1-2 0 0 0,-2 2 0 0 0,2-1 0 0 0,-1 1 0 0 0,1-1 0 0 0,0 0 0 0 0,-1 1 0 0 0,1-2 0 0 0,0 1 0 0 0,0 1 0 0 0,-1-1 0 0 0,1 0 0 0 0,0 1 0 0 0,0-1 0 0 0,0-1 0 0 0,0 1 0 0 0,0 1 0 0 0,0-1 0 0 0,1-16 0 0 0,0 11 0 0 0,2-2 0 0 0,-2 2 0 0 0,1 0 0 0 0,1 0 0 0 0,0 0 0 0 0,-1 0 0 0 0,2-1 0 0 0,0 1 0 0 0,1-3 0 0 0,1 0 0 0 0,-1 0 0 0 0,0 1 0 0 0,0-2 0 0 0,-1 0 0 0 0,5-9 0 0 0,-6 13 0 0 0,1-2 0 0 0,-2 2 0 0 0,1-1 0 0 0,-1 1 0 0 0,0-2 0 0 0,-1 1 0 0 0,1 1 0 0 0,-1-2 0 0 0,0-1 0 0 0,0-7 21 0 0,-2 1 22 0 0,-3 10-43 0 0,4 5 0 0 0,0 0 0 0 0,0 0 0 0 0,0 0 0 0 0,0 0 0 0 0,0 0 0 0 0,-1 0 0 0 0,1 0 0 0 0,0 0 0 0 0,0 0 0 0 0,0 0 0 0 0,0-1 0 0 0,0 1-1 0 0,0 0 1 0 0,0 0 0 0 0,-1 0 0 0 0,1 0 0 0 0,0 0 0 0 0,0 0 0 0 0,0-1 0 0 0,0 1 0 0 0,0 0 0 0 0,0 0 0 0 0,0 0 0 0 0,0 0 0 0 0,0 0 0 0 0,0-2 0 0 0,0 2 0 0 0,0 0 0 0 0,0 0 0 0 0,0 0 0 0 0,0 0 0 0 0,0-1-1 0 0,0 1 1 0 0,0 0 0 0 0,0 0 0 0 0,0 0 0 0 0,0 0 0 0 0,0 0 0 0 0,0-1 0 0 0,0 1 0 0 0,0 0 0 0 0,0 0 0 0 0,1 0 0 0 0,-1-2 2 0 0,-9-8 38 0 0,8 8-83 0 0,-8 0 27 0 0,0-4 19 0 0,3 6-3 0 0,2 2 0 0 0,2 0 0 0 0,0-1 0 0 0,-1 0 0 0 0,1 1 0 0 0,-1 0 0 0 0,2-1 0 0 0,-1 1 0 0 0,0 0 0 0 0,-1 0 0 0 0,2-1 0 0 0,-1 2 0 0 0,0-1 0 0 0,1 1 0 0 0,-1-2 0 0 0,1 1 0 0 0,0 1 0 0 0,-1-1 0 0 0,1 2 0 0 0,0-2 0 0 0,1 1 0 0 0,-1-1 0 0 0,1 1 0 0 0,-1-1 0 0 0,1 2 0 0 0,0-2 0 0 0,-2 1 0 0 0,2 2 0 0 0,0 1 0 0 0,-2 2 0 0 0,2-6 0 0 0,-1-1 0 0 0,1 0 0 0 0,0 1 0 0 0,-1 0 0 0 0,1-1 0 0 0,0 0 0 0 0,0 0 0 0 0,0 1 0 0 0,0 0 0 0 0,0-1 0 0 0,0 0 0 0 0,1 1 0 0 0,-1 0 0 0 0,1 5 0 0 0,0 0 0 0 0,0 0 0 0 0,-1 0 0 0 0,0 1 0 0 0,0-2 0 0 0,-1 1 0 0 0,0 0 0 0 0,1 0 0 0 0,-2 0 0 0 0,-1 3 0 0 0,1-4 0 0 0,0 4 0 0 0,2-7 0 0 0,-3 13 0 0 0,0 9 0 0 0,1-13 0 0 0,1-6 0 0 0,1-1 0 0 0,-1 1 0 0 0,0-1 0 0 0,0 1 0 0 0,-1-1 0 0 0,0 1 0 0 0,-10 22 0 0 0,11-17 0 0 0,1-9 0 0 0,-5 4 0 0 0,2 0 0 0 0,2-5 0 0 0,1-1 0 0 0,0 0 0 0 0,1 0 0 0 0,-1 0 0 0 0,0 0 0 0 0,0 0 0 0 0,0 0 0 0 0,0 0 0 0 0,0 0 0 0 0,0 0 0 0 0,0 0 0 0 0,0 0 0 0 0,0 0 0 0 0,0 0 0 0 0,0 0 0 0 0,1 0 0 0 0,-1 0 0 0 0,0 0 0 0 0,0 0 0 0 0,0 0 0 0 0,0 0 0 0 0,0 0 0 0 0,0 0 0 0 0,0 1 0 0 0,0-1 0 0 0,0 0 0 0 0,0 0 0 0 0,0 0 0 0 0,0 0 0 0 0,0 0 0 0 0,1 0 0 0 0,-1 0 0 0 0,0 0 0 0 0,0 0 0 0 0,0 0 0 0 0,0 0 0 0 0,0 0 0 0 0,0 0 0 0 0,0 0 0 0 0,0 0 0 0 0,0 2 0 0 0,0-2 0 0 0,0 0 0 0 0,0 0 0 0 0,0 0 0 0 0,0 0 0 0 0,0 0 0 0 0,0 0 0 0 0,0 0 0 0 0,0 0 0 0 0,0 0 0 0 0,0 0 0 0 0,0 0 0 0 0,0 1 0 0 0,-5 27 0 0 0,-1-11 182 0 0,4-12-120 0 0,0 1 0 0 0,-1 0 0 0 0,2 0 0 0 0,0 0 0 0 0,-1 2-62 0 0,2 3-357 0 0,-3-1 416 0 0,-12 14 259 0 0,10-17-318 0 0,-2-2 0 0 0,3-1 0 0 0,-7 6 0 0 0,-6 18 0 0 0,-1 5 0 0 0,15-26 0 0 0,-3 2 0 0 0,1-2 0 0 0,-1 2 0 0 0,0-3 0 0 0,-2 5 0 0 0,-9 9 0 0 0,15-17 0 0 0,-1 1 0 0 0,1 0 0 0 0,0-1 0 0 0,-1 2 0 0 0,0 4 0 0 0,2-4 0 0 0,-2 1 0 0 0,0-1 0 0 0,0 1 0 0 0,0-1 0 0 0,-1 0 0 0 0,2 0 0 0 0,-3 1 0 0 0,68-59 0 0 0,-45 35 0 0 0,-1-2 0 0 0,0-1 0 0 0,1-3 0 0 0,16-22 0 0 0,20-20-368 0 0,-52 63 382 0 0,2-1 0 0 0,-2 0 1 0 0,0-1-1 0 0,1 2 0 0 0,-1-2 0 0 0,0 1 0 0 0,1-1 0 0 0,-2 0 1 0 0,0 0-1 0 0,2 2 0 0 0,-3-2 0 0 0,1 0 0 0 0,0 0 0 0 0,-1 0 1 0 0,0 0-1 0 0,0-2-14 0 0,1 3-51 0 0,-1 1 1 0 0,0-1 0 0 0,1 0-1 0 0,-1 1 1 0 0,1-1-1 0 0,2-2 51 0 0,5-25 495 0 0,-7 20-303 0 0,2 3-225 0 0,-2-1 1 0 0,0 0 0 0 0,0 0 0 0 0,-1 0-1 0 0,0-1 33 0 0,1-39 127 0 0,-1 44-161 0 0,-1 2 0 0 0,1-1 0 0 0,0-1 0 0 0,0 1-1 0 0,0 1 1 0 0,1-1 0 0 0,-1-1 0 0 0,2 1 0 0 0,-1 0 34 0 0,5-34 360 0 0,4-9-477 0 0,-7-13 117 0 0,0 42-23 0 0,-3 16-97 0 0,0 2-50 0 0,0 0-13 0 0,0 0 48 0 0,0 0 207 0 0,0 0 90 0 0,0 0 19 0 0,0-1-28 0 0,3-2-122 0 0,-2-4-31 0 0,1 3 0 0 0,1-1 0 0 0,-3-5-398 0 0,-4 2 148 0 0,4 7 250 0 0,0 0 0 0 0,0 0 0 0 0,-1 0 0 0 0,1-1 0 0 0,0 1 0 0 0,-1 1 0 0 0,1-1 0 0 0,0 0 0 0 0,-2-1 0 0 0,2 1 0 0 0,-1 1 0 0 0,1-1 0 0 0,-1 0 0 0 0,0 1 0 0 0,1-1 0 0 0,-1-1 0 0 0,0 2 0 0 0,1-1 0 0 0,-2 1 0 0 0,1-1 0 0 0,0 1 0 0 0,0-1 0 0 0,1 1 0 0 0,-1-2 0 0 0,-1 2 0 0 0,-3-2 0 0 0,1 2 0 0 0,0 0 0 0 0,2 0 0 0 0,-2 0 0 0 0,1 0 0 0 0,-1 0 0 0 0,2 1 0 0 0,-4 0 0 0 0,5-1 0 0 0,-6 4 0 0 0,4-4 28 0 0,1 1-1 0 0,0 2 1 0 0,-1-2-1 0 0,1 0 1 0 0,0 0 0 0 0,-1 2-1 0 0,2-2 1 0 0,-1 2-1 0 0,-1-2 1 0 0,2 1-1 0 0,-1 1 1 0 0,0-1 0 0 0,1-1-1 0 0,-1 2 1 0 0,1-1-1 0 0,0 1 1 0 0,-1 0-1 0 0,1 0 1 0 0,0-1-1 0 0,0 3-27 0 0,-3 5 33 0 0,1-5-33 0 0,-2 1 0 0 0,5 1 0 0 0,2 0 0 0 0,2 1 0 0 0,2-1 0 0 0,0 11 0 0 0,3 4 45 0 0,-9-20-155 0 0,1 2 115 0 0,1-2 0 0 0,-2 2 0 0 0,1-2 0 0 0,0 2 0 0 0,0-2 0 0 0,2 2 0 0 0,-2-1 0 0 0,1-1 0 0 0,-1 2 0 0 0,2-2 0 0 0,-2 1 0 0 0,1-1 0 0 0,2 2-5 0 0,-1 1 0 0 0,-1-3-2 0 0,-1-1-1 0 0,0 2 0 0 0,-1-1 1 0 0,1-1-1 0 0,-1 2 1 0 0,1-1-1 0 0,-1 1 1 0 0,0-2-1 0 0,1 1 0 0 0,-1 1 1 0 0,0-1-1 0 0,0 1 1 0 0,0-2-1 0 0,0 1 1 0 0,-1 1-1 0 0,1-1 0 0 0,0 0 1 0 0,-1 0 2 0 0,0 13 46 0 0,-1-4-291 0 0,3 2 462 0 0,0-5-205 0 0,-1-7-103 0 0,0-1-58 0 0,0 0-12 0 0,0 0 38 0 0,8 0 409 0 0,6 0-572 0 0,-14 0 349 0 0,0 0 86 0 0,0 0 12 0 0,0 0-11 0 0,0 0-80 0 0,-1 0-70 0 0,0 0-20 0 0,0 0-1 0 0,1-1 1 0 0,-1 1-1 0 0,1 0 1 0 0,-2 0-1 0 0,1 0 1 0 0,1-2-1 0 0,-1 2 1 0 0,1 0-1 0 0,-1-1 1 0 0,1 1-1 0 0,-1 0 1 0 0,1-1-1 0 0,-1 1 1 0 0,1-1-1 0 0,-2 1 1 0 0,2-2-1 0 0,-1 2 1 0 0,1-1-1 0 0,0 1 1 0 0,-1-1-1 0 0,1 1 1 0 0,0-1-1 0 0,0 0 1 0 0,-1 1-1 0 0,1-2 1 0 0,0 1 20 0 0,-4-21-236 0 0,4 6 180 0 0,-1 0 0 0 0,0 2 0 0 0,-1-2 0 0 0,-2-9 56 0 0,4 10 125 0 0,0 14-127 0 0,0 1 0 0 0,0-1 0 0 0,1 0 0 0 0,-1 1-1 0 0,0-2 1 0 0,0 2 0 0 0,0-1 0 0 0,0 1 0 0 0,0-1 0 0 0,0 1 0 0 0,0-1 0 0 0,0 0 0 0 0,0 1 0 0 0,0-2 0 0 0,0 2 0 0 0,0-1 0 0 0,0 1-1 0 0,-1-1 1 0 0,1 1 0 0 0,0-1 0 0 0,0 1 0 0 0,-1-2 0 0 0,1 2 0 0 0,0-1 0 0 0,-1 1 0 0 0,1-1 0 0 0,0 1 0 0 0,-2-1 0 0 0,2 1-1 0 0,-1 0 1 0 0,1-1 0 0 0,0 1 0 0 0,-1 0 0 0 0,1-2 0 0 0,-1 2 0 0 0,1 0 0 0 0,-1 0 0 0 0,1-1 0 0 0,-2 1 0 0 0,1 0 0 0 0,1 0 0 0 0,-1 0-1 0 0,1 0 1 0 0,-1 0 0 0 0,1 0 0 0 0,-1 0 0 0 0,0 0 0 0 0,1 0 0 0 0,-2 0 0 0 0,2 0 0 0 0,-1 0 2 0 0,0 0 91 0 0,1 0 7 0 0,-23 30-256 0 0,19-22 138 0 0,0-1 1 0 0,1 2-1 0 0,0 0 1 0 0,1-1-1 0 0,-1 1 1 0 0,1-1-1 0 0,0 7 20 0 0,1-6-1 0 0,-8 32 1 0 0,9-33-12 0 0,0 0 6 0 0,0-7 7 0 0,0 1-1 0 0,0-1 0 0 0,0 0 1 0 0,0 0-1 0 0,0 0 1 0 0,0 1-1 0 0,0 0 0 0 0,0-1 1 0 0,0 1-1 0 0,1-1 1 0 0,-1 0-1 0 0,0 0 0 0 0,2 1 1 0 0,-2-1-1 0 0,1 0 0 0 0,0 0 1 0 0,5 13 2 0 0,-4-11 46 0 0,-1 1-1 0 0,2-2 1 0 0,-2 2 0 0 0,1 0-1 0 0,1-2 1 0 0,-1 2 0 0 0,1-2-1 0 0,0 2-48 0 0,-2-3-89 0 0,-1-1-2 0 0,4 26 29 0 0,4 2 323 0 0,-8-22-280 0 0,1-4 2 0 0,-1-1 0 0 0,1-1 0 0 0,-1 1 0 0 0,2 0 0 0 0,-1 0 0 0 0,0 1 0 0 0,-1-1 0 0 0,1-1-1 0 0,0 1 1 0 0,1 0 0 0 0,-1-1 0 0 0,0 2 0 0 0,0-2 0 0 0,0 1 0 0 0,1 0 17 0 0,-2-1 7 0 0,7 4 30 0 0,-6-4-26 0 0,0 1-1 0 0,0-1 1 0 0,2 1-1 0 0,-2-1 1 0 0,0 1-1 0 0,1-1 1 0 0,0 0-1 0 0,0 2 1 0 0,-1-2-1 0 0,0 0 1 0 0,2 0-1 0 0,-2 0 1 0 0,1 0-1 0 0,-1 0 1 0 0,1-2-1 0 0,0 2 1 0 0,-1 0-1 0 0,1-1 1 0 0,0 1-1 0 0,-1-1 1 0 0,1 1-1 0 0,1-1-10 0 0,4-4 0 0 0,6-3 0 0 0,-12 8 0 0 0,0-1 0 0 0,0 1 0 0 0,0-1 0 0 0,1 0 0 0 0,-1 0 0 0 0,0-1 0 0 0,0 2 0 0 0,0-1 0 0 0,-1 0 0 0 0,2 0 0 0 0,-1-1 0 0 0,0 1 0 0 0,-1-1 0 0 0,1 0 0 0 0,-1 1 0 0 0,1 0 0 0 0,-1 0 0 0 0,2 0 0 0 0,-2-2 0 0 0,1 1 0 0 0,0-1 9 0 0,0 0 0 0 0,1 0 0 0 0,0 1-1 0 0,0-2 1 0 0,0 2 0 0 0,1-1 0 0 0,0-1-9 0 0,1 2 8 0 0,-2-2 0 0 0,2 1 0 0 0,-2 0 0 0 0,1 0 0 0 0,-1-1 0 0 0,0 0 0 0 0,1-1-1 0 0,-1 0-7 0 0,5-3-27 0 0,-6 7 26 0 0,1 1-1 0 0,-1-2 1 0 0,0 1-1 0 0,-1 0 1 0 0,1 0-1 0 0,0-1 1 0 0,0 1 0 0 0,1 0-1 0 0,-2 0 1 0 0,1 0-1 0 0,0-2 1 0 0,-1 2-1 0 0,1 0 1 0 0,-1-1-1 0 0,0 1 1 0 0,1-1 0 0 0,-1 1-1 0 0,0-2 2 0 0,3-6-3 0 0,6-15 29 0 0,-3 1 319 0 0,6 6-345 0 0,-12 15 2 0 0,1 2 0 0 0,0-1 1 0 0,-1 0-1 0 0,2 1 0 0 0,-2-1 0 0 0,1 1 0 0 0,0-2 0 0 0,-1 2 1 0 0,1 0-1 0 0,0-1 0 0 0,0 1 0 0 0,-1 0 0 0 0,2-1 0 0 0,-1 1 1 0 0,0 0-1 0 0,-1 0 0 0 0,2 0-2 0 0,4-2 43 0 0,3-2-53 0 0,-2 0 0 0 0,1 2 0 0 0,0-1 0 0 0,1 1 0 0 0,-1-1 0 0 0,0 2 0 0 0,1 0 0 0 0,5 0 10 0 0,-1 0 14 0 0,0-1 1 0 0,0 1-1 0 0,2-3-14 0 0,21-2-252 0 0,30-5 896 0 0,-66 11-643 0 0,0 0 0 0 0,0-1 1 0 0,0 1-1 0 0,0 0 0 0 0,1 0 0 0 0,-1 0 1 0 0,0 0-1 0 0,0 0 0 0 0,0 0 0 0 0,0 0 1 0 0,2 0-1 0 0,-2 0 0 0 0,0 0 1 0 0,0 0-1 0 0,0 0 0 0 0,1 0 0 0 0,-1 0 1 0 0,0 0-1 0 0,0 0 0 0 0,0 0 0 0 0,0 0 1 0 0,1 0-1 0 0,-1 0 0 0 0,0 0 0 0 0,0 0 1 0 0,0 0-1 0 0,0 0 0 0 0,1 1 0 0 0,-1-1 1 0 0,0 0-1 0 0,0 0 0 0 0,0 0 1 0 0,0 0-1 0 0,0 0 0 0 0,1 0 0 0 0,-1 0 1 0 0,0 1-1 0 0,0-1 0 0 0,0 0 0 0 0,0 0-1 0 0,0 0 2 0 0,0 0-1 0 0,0 2 0 0 0,0-2 0 0 0,0 0 0 0 0,0 0 1 0 0,2 0-1 0 0,-2 0 0 0 0,0 0 0 0 0,0 0 0 0 0,0 0 1 0 0,0 0-1 0 0,0 0 0 0 0,0 1 0 0 0,0-1 0 0 0,0 0 1 0 0,1 0-1 0 0,-1 0 0 0 0,0 0 0 0 0,0 0 0 0 0,0 0 0 0 0,0 0 1 0 0,0 0-1 0 0,0 0 0 0 0,0 0 0 0 0,1 0 0 0 0,-1 0 1 0 0,0 0-1 0 0,0 0 0 0 0,0 0 0 0 0,0 0 0 0 0,0 0 1 0 0,0 0-1 0 0,1 0 0 0 0,-1 0 0 0 0,0 0 0 0 0,0 0 1 0 0,0 0-1 0 0,0 0 0 0 0,0 0 0 0 0,0-1 0 0 0,0 1 1 0 0,1 0-1 0 0,-1 0 0 0 0,0 0 0 0 0,0 0 0 0 0,0 0 1 0 0,0 0-3 0 0,-99 38 12 0 0,-31 22-430 0 0,75-31 634 0 0,54-29-211 0 0,-1 0-1 0 0,1 0 1 0 0,0 1-1 0 0,0-1 1 0 0,0 0-1 0 0,-1-1 1 0 0,1 1-1 0 0,0 0 1 0 0,0 0-1 0 0,0 0 1 0 0,-2-1-1 0 0,2 1 1 0 0,0 0-1 0 0,0-1 1 0 0,1 1 0 0 0,-1-2-1 0 0,-1 2 1 0 0,1-1-1 0 0,0 0-3 0 0,-20-14 161 0 0,12 12-161 0 0,6-2 0 0 0,-4-5 0 0 0,6 10 0 0 0,1 0 0 0 0,0-1 0 0 0,-2 1 0 0 0,2 0 0 0 0,0-2 0 0 0,0 2 0 0 0,-1 0 0 0 0,1-1 0 0 0,0 1 0 0 0,0-1 0 0 0,0 1 0 0 0,0-1 0 0 0,-1 1 0 0 0,1 0 0 0 0,0-1 0 0 0,0 1 0 0 0,0-2 0 0 0,0 2 0 0 0,0-1 0 0 0,0 1 0 0 0,-1-4 0 0 0,0 1 0 0 0,-1 0 0 0 0,1 0 0 0 0,-1 0 0 0 0,1-1 0 0 0,-2 2 0 0 0,1-2 0 0 0,-6-8 0 0 0,-10-11-64 0 0,12 17 27 0 0,-6-11-62 0 0,3-4 58 0 0,0 4 10 0 0,3-8 95 0 0,-1 8-64 0 0,5 13 0 0 0,0 3 0 0 0,-3-1-28 0 0,4 2-116 0 0,-1 1 104 0 0,1-1-34 0 0,4-4-222 0 0,-21 0 134 0 0,7 3 229 0 0,10 0-5 0 0,1 1 108 0 0,0 0 19 0 0,0 0-18 0 0,-1-1-97 0 0,-2 0-63 0 0,-5 3-11 0 0,5 3 0 0 0,-3 1 0 0 0,4-3 0 0 0,1-1 0 0 0,0-1 0 0 0,0 2 0 0 0,0-1 0 0 0,0 1 0 0 0,1-1 0 0 0,-2 0 0 0 0,2 1 0 0 0,-1-1 0 0 0,1 1 0 0 0,-1-1 0 0 0,1 1 0 0 0,0-1 0 0 0,0 1 0 0 0,0-1 0 0 0,0 0 0 0 0,1 1 0 0 0,-1-1 0 0 0,0 1 0 0 0,0-2 0 0 0,0 5 0 0 0,0 2 0 0 0,-1-2 0 0 0,0 1 0 0 0,-2-1 0 0 0,2 1 0 0 0,0 0 0 0 0,3-1 0 0 0,1 1 0 0 0,-2 20 0 0 0,-2-21 0 0 0,1 0 0 0 0,0 0 0 0 0,1-1 0 0 0,-1 1 0 0 0,1 1 0 0 0,0-1 0 0 0,1-1 0 0 0,-1 1 0 0 0,2 2 0 0 0,6 8 0 0 0,-8-11-11 0 0,1 1-17 0 0,3-2 76 0 0,-2 3-33 0 0,-1-1-15 0 0,2 10-5 0 0,-4-13 4 0 0,2-1 0 0 0,-2-1 0 0 0,1 2-1 0 0,-1-1 1 0 0,0 1 0 0 0,0-1-1 0 0,0-1 1 0 0,0 2 0 0 0,0-1 0 0 0,0 1-1 0 0,0-1 1 0 0,-1 1 0 0 0,1-2-1 0 0,-2 1 1 0 0,2 1 1 0 0,-4 26 0 0 0,-2 13 0 0 0,0-9 0 0 0,5-23 0 0 0,1-7 0 0 0,-2 1 0 0 0,2 1 0 0 0,-1-1 0 0 0,0-1 0 0 0,0 1 0 0 0,0-2 0 0 0,-2 6 0 0 0,0-2 0 0 0,-2 0 0 0 0,-32 67 0 0 0,25-52 0 0 0,-1 0 0 0 0,-3 4 0 0 0,12-18 0 0 0,4-5 0 0 0,-1 0 0 0 0,0 0 0 0 0,1-1 0 0 0,-1 2 0 0 0,-1-2 0 0 0,1 1 0 0 0,0 0 0 0 0,0 0 0 0 0,0-1 0 0 0,-1 1 0 0 0,0-1 0 0 0,1 1 0 0 0,-13 17 0 0 0,3-5 0 0 0,6-5 0 0 0,-1-1 0 0 0,0 1 0 0 0,-1-2 0 0 0,-1 2 0 0 0,1 0 0 0 0,-5 2 0 0 0,3 0 0 0 0,-10 11 0 0 0,11-13 0 0 0,4-5 0 0 0,0 1 0 0 0,-1 1 0 0 0,2-1 0 0 0,-1 0 0 0 0,2 1 0 0 0,-2 0 0 0 0,4-3 0 0 0,-6 5 0 0 0,-27 34 0 0 0,31-39 0 0 0,0 1 0 0 0,-2 0 0 0 0,0 0 0 0 0,2-2 0 0 0,-2 2 0 0 0,1-2 0 0 0,-1 1 0 0 0,0-1 0 0 0,0 0 0 0 0,3 0 0 0 0,-7 3 0 0 0,5-3 0 0 0,-11 14 0 0 0,13-15 0 0 0,-7 7 0 0 0,-24 10-53 0 0,4-5 106 0 0,19-9-53 0 0,-1 1 0 0 0,2 0 0 0 0,-2 0 0 0 0,-3 3 0 0 0,12-5 8 0 0,-15 3 37 0 0,-20 10-194 0 0,24-13 127 0 0,5 0 11 0 0,1-1 1 0 0,-1 1-1 0 0,1 0 1 0 0,0 0-1 0 0,0 1 1 0 0,0-1-1 0 0,-2 3 11 0 0,6-3-4 0 0,-1-1 0 0 0,1 0 1 0 0,0 0-1 0 0,-1-1 0 0 0,1 0 0 0 0,-2 2 0 0 0,2-2 0 0 0,0 0 1 0 0,-2 1-1 0 0,2-2 4 0 0,-23 12-26 0 0,7-4 70 0 0,10-5-24 0 0,-3 0-90 0 0,9-1-22 0 0,-2-1-1 0 0,2 0 1 0 0,-2 0-1 0 0,1 1 0 0 0,0-2 1 0 0,0 1-1 0 0,-1-1 1 0 0,1 1-1 0 0,0-1 1 0 0,0 0-1 0 0,-3-1 93 0 0,-48 1-234 0 0,72-14 116 0 0,-14 13 118 0 0,-1-1 0 0 0,1 0 0 0 0,-1 0 0 0 0,1 1 0 0 0,1 0 0 0 0,1-1 0 0 0,-4 1 0 0 0,1 1 0 0 0,0-1 0 0 0,0 0 0 0 0,0-1 0 0 0,0 1 0 0 0,0-1 0 0 0,-1 1 0 0 0,2-1 0 0 0,-2 0 0 0 0,0-1 0 0 0,46-19 0 0 0,-34 15 0 0 0,1 2 0 0 0,0 0 0 0 0,2 0 0 0 0,26-8 0 0 0,-38 10 0 0 0,0 1 0 0 0,-1 1 0 0 0,1 0 0 0 0,1-1 0 0 0,-1 1 0 0 0,0 0 0 0 0,2 0 0 0 0,7-6 17 0 0,11-5 20 0 0,-21 10-41 0 0,-4 2-18 0 0,0 0 0 0 0,0 0 0 0 0,2 0 0 0 0,-2 0 0 0 0,0 0 0 0 0,0 0 0 0 0,0 0 0 0 0,0 0 0 0 0,1 1 0 0 0,-1-1 0 0 0,0 0 0 0 0,0 0 0 0 0,0 0 0 0 0,0 0 0 0 0,0 0 0 0 0,0 0 1 0 0,0 0-1 0 0,1 0 0 0 0,-1 1 0 0 0,0-1 0 0 0,0 0 0 0 0,0 0 0 0 0,0 0 0 0 0,0 0 0 0 0,0 0 0 0 0,0 0 0 0 0,0 1 0 0 0,0-1 0 0 0,0 0 0 0 0,0 0 0 0 0,0 0 0 0 0,0 0 1 0 0,0 2-1 0 0,0-2 0 0 0,0 0 0 0 0,0 0 0 0 0,0 0 0 0 0,0 0 0 0 0,0 0 0 0 0,0 1 0 0 0,0-1 0 0 0,0 0 0 0 0,0 0 0 0 0,0 0 0 0 0,0 0 0 0 0,0 0 0 0 0,0 1 0 0 0,0-1 1 0 0,0 0-1 0 0,0 0 0 0 0,-1 0 0 0 0,1 0 22 0 0,-5 16-2341 0 0,4-13 2223 0 0,0-1 43 0 0,-12 5-428 0 0,12-5 503 0 0,1-2 0 0 0,-2 1 0 0 0,2-1 0 0 0,0 0 0 0 0,0 1 0 0 0,0-1 0 0 0,0 0 0 0 0,-1 0 0 0 0,1 1 0 0 0,0-1 0 0 0,0 0 0 0 0,-1 0 0 0 0,1 1 0 0 0,0-1 0 0 0,0 0 0 0 0,-1 0 0 0 0,1 0 0 0 0,0 0 0 0 0,-1 2 0 0 0,1-2 0 0 0,0 0 0 0 0,-2 0 0 0 0,2 0 0 0 0,0 0 0 0 0,-1 0 0 0 0,1 0 0 0 0,0 0 0 0 0,-1 0 0 0 0,1 0 0 0 0,-1 0 0 0 0,-4 1 310 0 0,-1 0-1 0 0,1 0 0 0 0,0 1 1 0 0,0-2-1 0 0,-6 1-309 0 0,10-1 101 0 0,-23-3 406 0 0,12 5-502 0 0,10-2 6 0 0,1 1 0 0 0,0-1 0 0 0,-1 0 0 0 0,0 0 0 0 0,1 1 0 0 0,-2-1 0 0 0,2 0 0 0 0,0 0 0 0 0,-1 0 0 0 0,1-1 0 0 0,-1 1 0 0 0,0 0 0 0 0,1-1 0 0 0,0 1 0 0 0,-2 0 0 0 0,2-2 0 0 0,0 2 0 0 0,0-1 0 0 0,0 0-1 0 0,-2 0 1 0 0,2 1 0 0 0,0-2 0 0 0,0 1 0 0 0,-1 0 0 0 0,1 0 0 0 0,0 0 0 0 0,0-1-11 0 0,-2-1 55 0 0,0-2 1 0 0,1 1-1 0 0,-1-1 0 0 0,1 0 0 0 0,-1 0 1 0 0,1 0-1 0 0,0 2 0 0 0,1-3 0 0 0,-1 1 1 0 0,1-1-56 0 0,-5-15 463 0 0,5 20-463 0 0,0-6 0 0 0,-2 0 0 0 0,2 1 0 0 0,0-1 0 0 0,0-1 0 0 0,0 1 0 0 0,1 1 0 0 0,0-2 0 0 0,0 1 0 0 0,1 1 0 0 0,0-7 0 0 0,3 3 1 0 0,-2 6 12 0 0,-1 0 0 0 0,0 1-1 0 0,1-1 1 0 0,-1 0 0 0 0,0 1 0 0 0,-1-1 0 0 0,1-2-13 0 0,-1 3 58 0 0,0 3-46 0 0,8-9 95 0 0,0 29 17 0 0,-6 20-124 0 0,-2 16 80 0 0,0-54 0 0 0,18 25 70 0 0,-17-24-123 0 0,1-1 1 0 0,-1 1 0 0 0,2 0 0 0 0,-1 0 0 0 0,1-1 0 0 0,-1 1-1 0 0,0-2 1 0 0,1 1 0 0 0,1 2-28 0 0,13 2 43 0 0,-16-6-41 0 0,2 1 1 0 0,-2-1 0 0 0,0 2-1 0 0,0-2 1 0 0,0 0 0 0 0,2 0-1 0 0,-2 1 1 0 0,0-1 0 0 0,0 0-1 0 0,2 0 1 0 0,-2 0 0 0 0,0 0-1 0 0,0-1 1 0 0,3 1-3 0 0,-3 0 0 0 0,0 0 0 0 0,0 0 0 0 0,0 0 0 0 0,1 0 0 0 0,-1 0 0 0 0,0 0 0 0 0,0 0 0 0 0,0 1 0 0 0,1-1 0 0 0,-1 0 0 0 0,1 1 0 0 0,-1-1 0 0 0,14 4 0 0 0,5-3 210 0 0,-16 0-134 0 0,1-1 1 0 0,0 1-1 0 0,1-1 0 0 0,-1 0 1 0 0,-1-1-1 0 0,1 1 0 0 0,0-1 1 0 0,0 0-1 0 0,-1 0 0 0 0,2-1-76 0 0,1 1 11 0 0,28 4-11 0 0,-31-2-1 0 0,4 0-43 0 0,-2-3-41 0 0,30-1-33 0 0,-36 2 155 0 0,1 0-1 0 0,-1-1 1 0 0,0 1 0 0 0,2 0-1 0 0,-2 0 1 0 0,1 0-1 0 0,-1-1 1 0 0,1 1 0 0 0,-1 1-1 0 0,1-1 1 0 0,-1 0 0 0 0,1-1-1 0 0,1 1-36 0 0,-2 1 68 0 0,0-3-68 0 0,-5 4 0 0 0,-5 2 0 0 0,-43 27-85 0 0,36-23 39 0 0,1 2-1 0 0,0 1 1 0 0,-11 8 46 0 0,15-9-201 0 0,0-2-1 0 0,-1 0 1 0 0,-10 4 201 0 0,8-3-261 0 0,1-1 1 0 0,-12 9 260 0 0,20-11-221 0 0,11-10 181 0 0,14-6 58 0 0,-2 6-18 0 0,-1 0 0 0 0,0-2 0 0 0,5-3 0 0 0,-1 1 0 0 0,4 1 30 0 0,-1-1-1 0 0,1 2 1 0 0,1 1 0 0 0,-1 1-1 0 0,18-1-29 0 0,-24 2 85 0 0,-12 3-63 0 0,-1 0 0 0 0,0 1 1 0 0,1-2-1 0 0,-1 2 0 0 0,5-1-22 0 0,-10 1 0 0 0,0 0 0 0 0,0 0 0 0 0,0 0 0 0 0,0 0 0 0 0,0 0 0 0 0,0 0 0 0 0,0 0 0 0 0,1 0 0 0 0,-1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2 0 0 0,0-2 0 0 0,0 0 0 0 0,0 0 0 0 0,0 0 0 0 0,0 0 0 0 0,0 0 0 0 0,0 0 0 0 0,0 0 0 0 0,0 0 0 0 0,0 0 0 0 0,0 0 0 0 0,0 0 0 0 0,0 0 0 0 0,-4 6 0 0 0,-9 3 0 0 0,1-2-2 0 0,-1-1 0 0 0,1-1 0 0 0,-1 0 0 0 0,0-2 0 0 0,0 1 1 0 0,0 0-1 0 0,-2-3 0 0 0,2 1 0 0 0,-1-1 0 0 0,1-1 0 0 0,-4 0 2 0 0,13-1 4 0 0,-1 1 1 0 0,0-1-1 0 0,1 0 1 0 0,-1 0-1 0 0,0-2 1 0 0,1 2-1 0 0,0-2 0 0 0,0 1 1 0 0,-1 0-1 0 0,2-1 1 0 0,-1 1-1 0 0,0-2-4 0 0,2 3 0 0 0,-2-3 0 0 0,0-1 0 0 0,-1 0 0 0 0,2 0 0 0 0,-2 0 0 0 0,2 1 0 0 0,-1-1 0 0 0,2-1 0 0 0,-2-1 0 0 0,2 2 0 0 0,-1-1 0 0 0,1 0 0 0 0,0 0 0 0 0,-1-4 0 0 0,2 4 0 0 0,-7-4 0 0 0,-1-4 0 0 0,-10-29 0 0 0,11 15 0 0 0,3 18 0 0 0,3 0 0 0 0,1-1 0 0 0,1 11 0 0 0,1-1 0 0 0,-1 0 0 0 0,0 1 0 0 0,0-2 0 0 0,0 2 0 0 0,0-1 0 0 0,0 1 0 0 0,0-1 0 0 0,0 0 0 0 0,0 1 0 0 0,0-2 0 0 0,0 2 0 0 0,0-1 0 0 0,-1 1 0 0 0,1-1 0 0 0,0 1 0 0 0,0-1 0 0 0,0 0 0 0 0,-7-51 64 0 0,6 48-69 0 0,1 1 15 0 0,1-32-88 0 0,0 33 65 0 0,0-20 75 0 0,4 7-89 0 0,-3 12 25 0 0,1 0-1 0 0,-1 1 0 0 0,0-1 0 0 0,1 1 0 0 0,-1-1 0 0 0,0 1 0 0 0,2-1 0 0 0,-2 2 0 0 0,3-2 3 0 0,-4 3-21 0 0,-1 1 53 0 0,-4 9-38 0 0,0-1 1 0 0,2 2 0 0 0,-2-1-1 0 0,3 1 1 0 0,-2-1 0 0 0,2 1-1 0 0,0 0 1 0 0,1 0-1 0 0,0 0 1 0 0,0 0 5 0 0,1 1 16 0 0,0-8-11 0 0,-1 0 0 0 0,0-2 1 0 0,0 2-1 0 0,0 0 1 0 0,0-1-1 0 0,0 0 0 0 0,-1 0 1 0 0,1 1-1 0 0,-1 0-5 0 0,1-3 0 0 0,-1 0 0 0 0,1 2 0 0 0,0-2 0 0 0,0 0 0 0 0,0 1 0 0 0,0 0 0 0 0,0-1 0 0 0,0 0 0 0 0,0 2 0 0 0,0-2 0 0 0,0 0 0 0 0,1 0 0 0 0,-1 2 0 0 0,0-2 0 0 0,1 0 0 0 0,-1 0 0 0 0,1 1 0 0 0,1 0 0 0 0,0 4 0 0 0,4 27 0 0 0,-4-25 0 0 0,2-2 0 0 0,-3-4 0 0 0,0 1 0 0 0,2-1 0 0 0,-2 1 0 0 0,1-1 0 0 0,-1 0 0 0 0,2 0 0 0 0,-1 0 0 0 0,1-1 0 0 0,-1 2 0 0 0,0-2 0 0 0,1 0 0 0 0,-1 2 0 0 0,-2-3 0 0 0,5 1 17 0 0,-1 0-1 0 0,1 0 1 0 0,-1 1-1 0 0,1-1 0 0 0,-1-1 1 0 0,1 1-1 0 0,2-1-16 0 0,9 1 37 0 0,-13 2-69 0 0,-2-3 29 0 0,-1 1 0 0 0,1-1 1 0 0,-1 0-1 0 0,2 0 0 0 0,-2 1 1 0 0,1-1-1 0 0,0 0 0 0 0,-1 0 1 0 0,1 0-1 0 0,-1 1 1 0 0,1-1-1 0 0,1 0 0 0 0,-2 0 1 0 0,1 0-1 0 0,-1 0 0 0 0,1 0 1 0 0,0 0 2 0 0,0 0 88 0 0,17 5-240 0 0,-8-3 332 0 0,-1-2 0 0 0,1-2 1 0 0,-1 1-1 0 0,1 0 0 0 0,7-3-180 0 0,-10 3 0 0 0,41-1 316 0 0,-40 0-304 0 0,-3 2-12 0 0,0-1 0 0 0,-1 0 0 0 0,1 0 0 0 0,0-1 0 0 0,0 0 0 0 0,-1-1 0 0 0,0 2 0 0 0,1-1 0 0 0,-1-1 0 0 0,1 0 0 0 0,5-5 13 0 0,-1 0 0 0 0,1-1 0 0 0,-2 1-1 0 0,1-1 1 0 0,3-6-13 0 0,-7 9 2 0 0,2-2 14 0 0,0 0-1 0 0,0 0 1 0 0,2 0-1 0 0,5-4-15 0 0,25-7 0 0 0,-36 17 0 0 0,1 1 0 0 0,0 0 0 0 0,-1 0 0 0 0,2-1 0 0 0,-2 1 0 0 0,1 1 0 0 0,1-1 0 0 0,1 1 0 0 0,4-1 0 0 0,6 0 0 0 0,-11 1 0 0 0,-2-2 0 0 0,2 2 0 0 0,0-1 0 0 0,-1 0 0 0 0,0 0 0 0 0,1-1 0 0 0,-2 1 0 0 0,2 0 0 0 0,-2-2 0 0 0,2 1 0 0 0,0 0 0 0 0,-22 25 0 0 0,-12 31 0 0 0,14-18-38 0 0,14-31 28 0 0,-1 0 0 0 0,1 0 1 0 0,-2 0-1 0 0,1 0 0 0 0,0 0 1 0 0,-1 0-1 0 0,1 0 0 0 0,-2 0 1 0 0,0 1 9 0 0,4-6-2 0 0,0 0 1 0 0,0 0 0 0 0,0 0-1 0 0,1 0 1 0 0,-1 0 0 0 0,0 0-1 0 0,0 0 1 0 0,0 0 0 0 0,0 0-1 0 0,0 0 1 0 0,1 0 0 0 0,-1 0-1 0 0,0 0 1 0 0,0 0 0 0 0,0 0-1 0 0,0 0 1 0 0,0 0 0 0 0,1 0-1 0 0,-1 0 1 0 0,0 0 0 0 0,0 0-1 0 0,0 0 1 0 0,0 1 0 0 0,0-1-1 0 0,1 0 1 0 0,-1 0-1 0 0,0 0 1 0 0,0 0 0 0 0,0 0-1 0 0,0 0 1 0 0,0 0 0 0 0,0 0-1 0 0,0 1 1 0 0,0-1 0 0 0,1 0-1 0 0,-1 0 1 0 0,0 0 0 0 0,0 0-1 0 0,0 0 1 0 0,0 1 0 0 0,0-1-1 0 0,0 0 1 0 0,0 0 0 0 0,0 0-1 0 0,0 0 1 0 0,0 0 0 0 0,0 2-1 0 0,0-2 1 0 0,0 0 0 0 0,0 0-1 0 0,0 0 1 0 0,0 0-1 0 0,0 1 1 0 0,0-1 0 0 0,0 0-1 0 0,0 0 1 0 0,-1 0 0 0 0,1 0-1 0 0,0 0 1 0 0,0 0 0 0 0,0 1-1 0 0,0-1 1 0 0,0 0 0 0 0,0 0-1 0 0,0 0 1 0 0,0 0 1 0 0,13-1-119 0 0,-6-3 119 0 0,-1-1 0 0 0,2 2 1 0 0,-3-2-1 0 0,3 0 0 0 0,-3 0 1 0 0,1-1-1 0 0,-1 1 0 0 0,1-1 1 0 0,-1 0-1 0 0,3-5 0 0 0,8-14 12 0 0,-2 1 0 0 0,4-11-12 0 0,-7 12 2 0 0,10-19-2 0 0,-4 0 0 0 0,0-5 0 0 0,-12 34 0 0 0,-1-2 0 0 0,2 1 0 0 0,0 1 0 0 0,1-1 0 0 0,0 1 0 0 0,1 1 0 0 0,0-1 0 0 0,3-1 0 0 0,-8 9 0 0 0,14-31-259 0 0,2 2 1 0 0,7-8 258 0 0,-26 42 8 0 0,0-1-1 0 0,0 1 1 0 0,0 0 0 0 0,0 0 0 0 0,1-1 0 0 0,-1 1 0 0 0,0 0-1 0 0,0 0 1 0 0,0-1 0 0 0,0 1 0 0 0,0 0 0 0 0,1 0 0 0 0,-1 0-1 0 0,0-2 1 0 0,0 2 0 0 0,1 0 0 0 0,-1 0 0 0 0,0 0-1 0 0,0 0 1 0 0,0 0 0 0 0,2-1 0 0 0,-2 1 0 0 0,0 0 0 0 0,0 0-1 0 0,1 0 1 0 0,-1 0 0 0 0,0 0 0 0 0,1 0 0 0 0,-1 0 0 0 0,0 0-1 0 0,0 0 1 0 0,1 0 0 0 0,-1 0 0 0 0,0 0 0 0 0,1 0-1 0 0,-1 0 1 0 0,0 0 0 0 0,0 0 0 0 0,1 0 0 0 0,-1 1 0 0 0,0-1-1 0 0,0 0 1 0 0,2 0 0 0 0,-2 0 0 0 0,0 0 0 0 0,0 0 0 0 0,0 2-1 0 0,1-2 1 0 0,-1 0 0 0 0,0 0 0 0 0,0 0 0 0 0,0 1-1 0 0,0-1 1 0 0,1 0 0 0 0,-1 0 0 0 0,0 1 0 0 0,0-1 0 0 0,0 0-1 0 0,0 0 1 0 0,0 1 0 0 0,0-1-8 0 0,1 7-13 0 0,-1-3 0 0 0,0 3-1 0 0,0-3 1 0 0,-1 3 0 0 0,1-3-1 0 0,-1 3 1 0 0,0-3 0 0 0,-1 3-1 0 0,0-3 1 0 0,1 1 0 0 0,-1 2 13 0 0,-30 56-350 0 0,23-47 462 0 0,-3 4-36 0 0,-1 1 0 0 0,-1-3 0 0 0,-8 11-76 0 0,9-13-24 0 0,-1-2-33 0 0,-9 11-86 0 0,22-23 125 0 0,-1-1 1 0 0,1 1-1 0 0,1 0 1 0 0,-1-1-1 0 0,0 1 1 0 0,0-1-1 0 0,1 2 1 0 0,-2-2-1 0 0,1 2 1 0 0,1-2-1 0 0,0 1 1 0 0,-1-1-1 0 0,1 3 18 0 0,18-12-160 0 0,-13 4 165 0 0,1 0-1 0 0,-2 1 1 0 0,1-1-1 0 0,0 0 1 0 0,-2-1-1 0 0,2 2 1 0 0,-1-2 0 0 0,0 0-1 0 0,0 0 1 0 0,-1 0-1 0 0,0 0 1 0 0,0-1-1 0 0,1-3-4 0 0,4-10-10 0 0,1-2 0 0 0,-3 0-1 0 0,2-6 11 0 0,-3 5 22 0 0,2 1 0 0 0,6-14-22 0 0,-11 30-2 0 0,5-7 5 0 0,-6 13-21 0 0,1 10-32 0 0,-4 1 28 0 0,1 0-1 0 0,0 2 0 0 0,-1-2 1 0 0,-1 0-1 0 0,0 1 0 0 0,-3 8 23 0 0,-8 16 27 0 0,-10 16-27 0 0,8-19 136 0 0,3 2-270 0 0,13-36 132 0 0,0 0 0 0 0,0 0 0 0 0,0 0 0 0 0,0 1 0 0 0,-1-1 0 0 0,1 0 0 0 0,0 0 0 0 0,0 0 0 0 0,0 0 0 0 0,0 0 0 0 0,0 1 0 0 0,0-1 0 0 0,0 0 0 0 0,1 0 0 0 0,-1 0 0 0 0,0 0 0 0 0,0 0 0 0 0,0 2 0 0 0,0-2 0 0 0,0 0 0 0 0,0 0 1 0 0,0 0-1 0 0,0 0 0 0 0,0 0 0 0 0,0 0 0 0 0,0 0 0 0 0,0 1 0 0 0,2-1 0 0 0,-2 0 0 0 0,0 0 0 0 0,0 0 0 0 0,0 0 0 0 0,0 0 0 0 0,0 0 0 0 0,0 0 0 0 0,0 0 0 0 0,1 0 0 0 0,-1 0 0 0 0,0 0 0 0 0,0 0 0 0 0,0 0 0 0 0,0 0 1 0 0,0 0 1 0 0,9-1-14 0 0,7-8 22 0 0,-13 5-8 0 0,2-1 0 0 0,-1 2 0 0 0,-1-1 0 0 0,-1-1-1 0 0,2 0 1 0 0,-2 0 0 0 0,2 1 0 0 0,-2-1 0 0 0,-1 0 0 0 0,2 0 0 0 0,-1 0-1 0 0,-1-1 1 0 0,5-15 16 0 0,-1-1 0 0 0,1-11-16 0 0,3-17 88 0 0,12-42 47 0 0,-20 87-124 0 0,-1 0-31 0 0,0 5-73 0 0,0 0 35 0 0,0 0 122 0 0,0 0 18 0 0,0 0-40 0 0,0 0-119 0 0,0 0-14 0 0,0 0 42 0 0,0 0 125 0 0,0 0 15 0 0,-1 1-85 0 0,-2 0 0 0 0,2 2 0 0 0,0-2 0 0 0,0 2 0 0 0,0-2 0 0 0,-1 1 0 0 0,2-1 0 0 0,-1 2 0 0 0,0-1 0 0 0,1 0 0 0 0,-1 0 0 0 0,1 0 0 0 0,-1 0 0 0 0,1 0 0 0 0,0 1-6 0 0,-5 33-273 0 0,6-27 187 0 0,1-2 68 0 0,2-1 18 0 0,-4-6-5 0 0,1 0 1 0 0,-1 0-1 0 0,1 2 0 0 0,-1-2 0 0 0,2 0 1 0 0,-2 0-1 0 0,1 0 0 0 0,-1 0 0 0 0,1 0 1 0 0,0 0-1 0 0,-1 0 0 0 0,1 0 0 0 0,-1 0 1 0 0,1 0-1 0 0,-1 0 0 0 0,2 0 0 0 0,-2 0 1 0 0,1 0-1 0 0,-1-2 0 0 0,1 2 0 0 0,-1 0 1 0 0,1 0-1 0 0,-1-1 0 0 0,1 1 0 0 0,-1 0 1 0 0,0 0-1 0 0,2-1 0 0 0,-2 1 0 0 0,1-1 0 0 0,-1 1 1 0 0,0 0-1 0 0,1-1 0 0 0,-1 1 0 0 0,0-2 1 0 0,0 2-1 0 0,1-1 0 0 0,-1 0 5 0 0,4-7 68 0 0,-2 0 1 0 0,2-1-1 0 0,-3 1 0 0 0,1-1 0 0 0,-1 1 0 0 0,1-1 0 0 0,-1-8-68 0 0,2-16 43 0 0,0 14-268 0 0,-3 19 223 0 0,0 0 0 0 0,-2 0-1 0 0,2 0 1 0 0,0 0 0 0 0,0 0-1 0 0,0 0 1 0 0,0 0 0 0 0,0 0-1 0 0,0 0 1 0 0,0 0 0 0 0,0 0 0 0 0,0 0-1 0 0,-1 0 1 0 0,1 0 0 0 0,0 0-1 0 0,0 0 1 0 0,0 0 0 0 0,0 0 0 0 0,0 0-1 0 0,0 0 1 0 0,0 0 0 0 0,0 0-1 0 0,-1 0 1 0 0,1 0 0 0 0,0 0-1 0 0,0 0 1 0 0,0 0 0 0 0,0 0 0 0 0,0 0-1 0 0,0 0 1 0 0,0 2 0 0 0,0-2-1 0 0,0 0 1 0 0,0 0 0 0 0,0 0-1 0 0,-1 0 1 0 0,1 0 0 0 0,0 0 0 0 0,0 0-1 0 0,0 0 1 0 0,0 0 0 0 0,0 0-1 0 0,0 1 1 0 0,0-1 0 0 0,0 0-1 0 0,0 0 1 0 0,0 0 0 0 0,0 0 0 0 0,0 0-1 0 0,0 0 1 0 0,0 0 0 0 0,0 0-1 0 0,0 1 1 0 0,0-1 0 0 0,0 0 2 0 0,-14 31 123 0 0,10-23 52 0 0,-2 11-312 0 0,0 0 0 0 0,2 1 1 0 0,0-1-1 0 0,0 1 0 0 0,2 1 137 0 0,-2 3-63 0 0,0 9 52 0 0,-1 3-42 0 0,-7 22 53 0 0,10-49 0 0 0,-1 0 0 0 0,2-1 0 0 0,-1 1 0 0 0,1 0 0 0 0,-1 0 0 0 0,2 0 0 0 0,0 4 0 0 0,2-8 32 0 0,-1-5 27 0 0,1 0 0 0 0,-1 0 0 0 0,1 0 0 0 0,0-1 0 0 0,-1 1-1 0 0,2 0 1 0 0,-2-1 0 0 0,0 1 0 0 0,0-1 0 0 0,1 1 0 0 0,0-2 0 0 0,-1 1-1 0 0,1 0-58 0 0,6-6-74 0 0,2-1-1 0 0,-2 0 0 0 0,1-1 0 0 0,-2 1 0 0 0,0-1 0 0 0,0-1 0 0 0,-1 0 0 0 0,0 1 0 0 0,0-4 75 0 0,1 1 41 0 0,1 0 0 0 0,0 0 0 0 0,1 1 0 0 0,0 0 0 0 0,9-9-41 0 0,-9 14 7 0 0,-12 16 8 0 0,-18 23 16 0 0,16-26-28 0 0,-64 111 9 0 0,65-111 35 0 0,-6 9 31 0 0,9-14-105 0 0,4-5 21 0 0,2-8 22 0 0,0 0 0 0 0,-1 0 0 0 0,0-2 1 0 0,-2 2-1 0 0,1-1 0 0 0,-1 1 0 0 0,0-5-16 0 0,1-1 7 0 0,-1 12-11 0 0,-1 4 6 0 0,-1 1-1 0 0,0-1 0 0 0,2-1 1 0 0,-2 2-1 0 0,0-1 1 0 0,1 1-1 0 0,-1-1 1 0 0,0 0-1 0 0,0 1 0 0 0,0-1 1 0 0,0-1-1 0 0,0 1 1 0 0,0 1-1 0 0,0-1 0 0 0,0 0 1 0 0,0 1-2 0 0,0-2 89 0 0,0 2 2 0 0,0 0-45 0 0,0 0-134 0 0,0 0-11 0 0,0 0 24 0 0,-1-2 60 0 0,-34-16 15 0 0,30 13 0 0 0,-23-25 0 0 0,26 28 0 0 0,0 1 0 0 0,1-2 0 0 0,0 1 0 0 0,0-1 0 0 0,0 1 0 0 0,0-1 0 0 0,-1 1 0 0 0,1 0 0 0 0,1-1 0 0 0,-1 1 0 0 0,1-1 0 0 0,-1 0 0 0 0,1 0 0 0 0,0-1 0 0 0,-3-9 0 0 0,6 8 0 0 0,-3 5 2 0 0,0 0 1 0 0,1 0-1 0 0,-1-1 0 0 0,0 1 1 0 0,0 0-1 0 0,0 0 0 0 0,1 0 1 0 0,-1-1-1 0 0,0 1 0 0 0,0 0 1 0 0,1 0-1 0 0,-1 0 0 0 0,0 0 1 0 0,2 0-1 0 0,-2 0 0 0 0,0 0 1 0 0,0-2-1 0 0,1 2 0 0 0,-1 0 0 0 0,0 0 1 0 0,1 0-1 0 0,-1 0 0 0 0,0 0 1 0 0,0 0-1 0 0,1 2 0 0 0,-1-2 1 0 0,0 0-1 0 0,1 0 0 0 0,-1 0 1 0 0,0 0-1 0 0,0 0 0 0 0,1 0 1 0 0,-1 0-1 0 0,0 0 0 0 0,0 1 0 0 0,2-1 1 0 0,-2 0-1 0 0,0 0 0 0 0,0 0-2 0 0,0 0 2 0 0,13 3 49 0 0,-1 2 0 0 0,-1 0 0 0 0,6 3-51 0 0,22 6 67 0 0,133 48-315 0 0,-113-28 403 0 0,-58-33-237 0 0,2 4 31 0 0,0 8 193 0 0,-3-13-83 0 0,-1 3-39 0 0,0-2 0 0 0,0 0-1 0 0,0 1 1 0 0,-1 0 0 0 0,1-1 0 0 0,0 0 0 0 0,-1 1 0 0 0,1-1 0 0 0,-1 0-1 0 0,0 0-19 0 0,-11 2 7 0 0,1-1-1 0 0,-1 1 1 0 0,0-2-1 0 0,1 0 1 0 0,-1-1-1 0 0,0-1 1 0 0,-4 0-7 0 0,-11-3 14 0 0,0-1 1 0 0,-21-6-15 0 0,41 9-5 0 0,3 0-1 0 0,0 1-1 0 0,0 0 1 0 0,2 0-1 0 0,-2 0 0 0 0,2-1 1 0 0,-2 0-1 0 0,1-1 1 0 0,1 1-1 0 0,-2 0 7 0 0,3-2-11 0 0,2 3-45 0 0,1-1 44 0 0,1 1-1 0 0,1 0 0 0 0,-1 0 0 0 0,0 1 0 0 0,-1-2 0 0 0,2 2 1 0 0,-1-1-1 0 0,1 1 0 0 0,-1 0 0 0 0,0 0 0 0 0,1 0 13 0 0,25-2-30 0 0,7-2 13 0 0,0 2 0 0 0,31 3 17 0 0,-12 1-9 0 0,12-3 9 0 0,-10 1 245 0 0,-70-1-168 0 0,-15 2 18 0 0,-5 5-151 0 0,-1 3 0 0 0,2 2 0 0 0,-1 0 0 0 0,2 2 0 0 0,-23 13 56 0 0,45-19 24 0 0,7-4-20 0 0,2-2 1 0 0,-1 2-1 0 0,-1-2 0 0 0,0 0 0 0 0,0 0 0 0 0,1 2 1 0 0,-3-2-6 0 0,35 9-52 0 0,-19-10 44 0 0,-2 0 0 0 0,2-2 0 0 0,0 1 0 0 0,-2 0 0 0 0,2-1-1 0 0,2-1 10 0 0,10-3-9 0 0,13-1 9 0 0,0-2 0 0 0,-2-1 0 0 0,13-7 0 0 0,-25 9 0 0 0,-2-2 0 0 0,0-1 0 0 0,0 0 0 0 0,-1-3 0 0 0,0 2 0 0 0,0-4 0 0 0,-15 12 16 0 0,-1 2-1 0 0,1-2 1 0 0,-2-1 0 0 0,2 2-1 0 0,-2-1 1 0 0,0-1-1 0 0,3-2-15 0 0,-1 1 30 0 0,-4 6-27 0 0,0 0 0 0 0,-1-2 0 0 0,1 2 0 0 0,0 0 0 0 0,0 0 0 0 0,0 0-1 0 0,0-1 1 0 0,0 1 0 0 0,-2 0 0 0 0,2 0 0 0 0,0 0 0 0 0,0-1 0 0 0,0 1 0 0 0,-1 0 0 0 0,1 0 0 0 0,0 0 0 0 0,0 0 0 0 0,0 0 0 0 0,-1 0 0 0 0,1-1 0 0 0,0 1 0 0 0,0 0 0 0 0,-1 0 0 0 0,1 0 0 0 0,0 0 0 0 0,0 0-1 0 0,-1 0 1 0 0,1 0 0 0 0,0 0 0 0 0,0 0 0 0 0,-2 0 0 0 0,2 0-3 0 0,-9-1 23 0 0,3 2-11 0 0,0 0 0 0 0,0 1 0 0 0,1 0-1 0 0,-1 0 1 0 0,1 1 0 0 0,0 0 0 0 0,0 0 0 0 0,-2 2-12 0 0,-40 30 39 0 0,13-8-98 0 0,-37 24 48 0 0,71-51 11 0 0,0 0 0 0 0,0 0 0 0 0,0 0-1 0 0,0 0 1 0 0,0 0 0 0 0,0 0 0 0 0,0 0 0 0 0,0 0 0 0 0,0 0-1 0 0,0 0 1 0 0,0 0 0 0 0,0 0 0 0 0,0 0 0 0 0,0 0 0 0 0,0 0-1 0 0,0 0 1 0 0,0 0 0 0 0,0 0 0 0 0,0 0 0 0 0,0 0-1 0 0,0 0 1 0 0,0 0 0 0 0,0 0 0 0 0,0 0 0 0 0,0 0 0 0 0,0 0-1 0 0,0 0 1 0 0,0 0 0 0 0,0 0 0 0 0,0 0 0 0 0,0 2 0 0 0,0-2-1 0 0,0 0 1 0 0,0 0 0 0 0,0 0 0 0 0,0 0 0 0 0,0 0-1 0 0,0 0 1 0 0,0 0 0 0 0,0 0 0 0 0,0 0 0 0 0,0 0 0 0 0,0 0-1 0 0,0 0 1 0 0,0 0 0 0 0,0 0 0 0 0,0 0 0 0 0,0 0 0 0 0,0 0-1 0 0,0 0 1 0 0,0 0 0 0 0,0 0 0 0 0,0 0 0 0 0,0 0-1 0 0,0 0 1 0 0,0 0 0 0 0,0 0 0 0 0,7 0-22 0 0,10-4-10 0 0,129-49 32 0 0,-134 48 0 0 0,-1-1 0 0 0,1-1 0 0 0,-1 0 0 0 0,0-1 0 0 0,3-2 0 0 0,-13 9 0 0 0,0 1 0 0 0,0-1 0 0 0,-1 0 0 0 0,2 1 0 0 0,-1-1 0 0 0,-1-1 0 0 0,1 1 0 0 0,0 0 0 0 0,-1 0 0 0 0,1-1 0 0 0,-1 1 0 0 0,0 0 0 0 0,2 0 0 0 0,-2 0 0 0 0,0-1 0 0 0,1 1 0 0 0,-1 0 0 0 0,0 0 0 0 0,0-1 0 0 0,0 1 0 0 0,0-1 0 0 0,0 2 1 0 0,0-1 0 0 0,0-1 0 0 0,0 2 0 0 0,0-1 0 0 0,-1 0 0 0 0,1 1 0 0 0,0-1 0 0 0,0-1 0 0 0,-2 2 0 0 0,2-1 1 0 0,0 0-1 0 0,-1 1 0 0 0,1-1 0 0 0,0 1 0 0 0,-1-1 0 0 0,1 1 0 0 0,-1-2 0 0 0,1 2 0 0 0,-1-1 0 0 0,1 1 0 0 0,-2-1 0 0 0,1 1 0 0 0,1 0 0 0 0,-1-1 0 0 0,1 1 0 0 0,-1 0-1 0 0,-19-6 35 0 0,16 6-33 0 0,2 0-4 0 0,-2 0 0 0 0,2 0 0 0 0,-2 0 0 0 0,2 1-1 0 0,-2-1 1 0 0,2 1 0 0 0,-2-1 0 0 0,2 1 0 0 0,-2 0 0 0 0,2 1 0 0 0,0-1 0 0 0,-2 0-1 0 0,2 0 1 0 0,-1 2 0 0 0,-1 0 2 0 0,-6 4-11 0 0,2 0 1 0 0,-2 1-1 0 0,-1 3 11 0 0,-45 54-155 0 0,52-61 99 0 0,4-4-18 0 0,4-1 66 0 0,-1 0 1 0 0,1-2-1 0 0,0 2 1 0 0,-1-1 0 0 0,1-1-1 0 0,-1 2 1 0 0,0-2-1 0 0,0 0 1 0 0,0 0-1 0 0,0 1 1 0 0,-1-1-1 0 0,1 0 1 0 0,-1-1-1 0 0,3-2 8 0 0,21-24-26 0 0,-20 27 26 0 0,0 6 0 0 0,-6-1-1 0 0,1-1-1 0 0,0 0 1 0 0,-1 0-1 0 0,1 1 1 0 0,-1-1-1 0 0,2 0 1 0 0,-2 0 0 0 0,0 1-1 0 0,1-1 1 0 0,-1 0-1 0 0,0 0 1 0 0,0 0-1 0 0,0 1 1 0 0,0 0-1 0 0,0-1 1 0 0,0 1-1 0 0,0-1 1 0 0,0 0 0 0 0,0 0-1 0 0,0 0 1 0 0,0 1-1 0 0,-1 0 2 0 0,-11 23-32 0 0,9-22 33 0 0,1 0 0 0 0,0 0 0 0 0,-2 0 0 0 0,2-1-1 0 0,-2 1 1 0 0,1-1 0 0 0,0 1 0 0 0,0-1 0 0 0,-1-1 0 0 0,1 2-1 0 0,-1-2 1 0 0,0 0 0 0 0,1 0 0 0 0,-3 1-1 0 0,-12 3 9 0 0,0-2-1 0 0,-10 2-8 0 0,3-1 3 0 0,-155 34-5 0 0,-136 22 199 0 0,261-52-503 0 0,-1 5 1 0 0,-13 6 305 0 0,60-18 1 0 0,-17 6-50 0 0,25-6-199 0 0,1-1-81 0 0,8 0 364 0 0,-1 1 0 0 0,1-1 1 0 0,1-1-1 0 0,-1 1 0 0 0,0-1 0 0 0,0-1 1 0 0,0 1-1 0 0,0-1 0 0 0,4-2-35 0 0,15-3-68 0 0,129-31-68 0 0,78-35 136 0 0,-83 17 11 0 0,-150 56 50 0 0,-1 0 41 0 0,-23 3 172 0 0,-47 19-226 0 0,0 1 1 0 0,3 5-1 0 0,-13 8-48 0 0,-13 6 7 0 0,43-20-31 0 0,-1 4-1 0 0,2 1 1 0 0,-9 10 24 0 0,-40 34-79 0 0,277-190 79 0 0,31-30 406 0 0,-189 135-726 0 0,-21 14 319 0 0,0 0 0 0 0,0 0 1 0 0,0 0-1 0 0,0 0 1 0 0,0 0-1 0 0,0 0 1 0 0,0 0-1 0 0,0 0 0 0 0,0 0 1 0 0,0 0-1 0 0,0 0 1 0 0,0 0-1 0 0,0 0 1 0 0,0 0-1 0 0,0 0 1 0 0,0 0-1 0 0,0 0 0 0 0,0 0 1 0 0,0 0-1 0 0,0 0 1 0 0,0 0-1 0 0,0 0 1 0 0,0 0-1 0 0,0 0 1 0 0,0 0-1 0 0,0 0 0 0 0,0 1 1 0 0,0-1-1 0 0,0 0 1 0 0,0 0-1 0 0,0 0 1 0 0,1 0-1 0 0,-1 0 1 0 0,0 0-1 0 0,0 0 0 0 0,0 0 1 0 0,0 0-1 0 0,0 0 1 0 0,0 0-1 0 0,0 0 1 0 0,0 0 0 0 0,-6 8 35 0 0,-10 10 22 0 0,-38 29 8 0 0,-1-3 1 0 0,-34 17-66 0 0,-58 46-6 0 0,70-41 6 0 0,75-68 0 0 0,5-5 0 0 0,4-8 0 0 0,4 3-36 0 0,0 1-1 0 0,0 1 1 0 0,2-1 0 0 0,-1 2-1 0 0,12-7 37 0 0,20-10-80 0 0,7-1 80 0 0,-18 10 25 0 0,267-130 102 0 0,-245 126-140 0 0,1 4 0 0 0,41-9 13 0 0,-94 26 0 0 0,0-1 15 0 0,1 1 0 0 0,-1-1 1 0 0,1 1-1 0 0,-1-2 0 0 0,1 2 0 0 0,0 0 0 0 0,-1 0 0 0 0,1 2 1 0 0,0-2-1 0 0,0 1 0 0 0,0-1-15 0 0,-3 1 68 0 0,-1-1 9 0 0,-12 5 83 0 0,-45 24-54 0 0,0-3 1 0 0,-19 4-107 0 0,-40 16-5 0 0,111-43 5 0 0,-18 8-18 0 0,-1 0 1 0 0,0-3-1 0 0,0 0 1 0 0,0-1-1 0 0,-19 1 18 0 0,43-6-1 0 0,0-2 1 0 0,-1 0-1 0 0,1 0 0 0 0,0 0 0 0 0,-1 0 0 0 0,1 0 0 0 0,0 0 1 0 0,-2 0-1 0 0,2 1 0 0 0,-1-1 0 0 0,1 0 0 0 0,0 0 1 0 0,-1-1-1 0 0,1 1 0 0 0,0 0 0 0 0,-1 0 0 0 0,1 0 0 0 0,0 0 1 0 0,-1 0-1 0 0,1 0 0 0 0,0 0 0 0 0,-2 0 0 0 0,2-2 1 0 0,0 2-1 0 0,-1 0 0 0 0,1 0 0 0 0,0-1 0 0 0,0 1 0 0 0,-1 0 1 0 0,1 0-1 0 0,0-1 0 0 0,0 1 0 0 0,-1 0 0 0 0,1 0 1 0 0,0-1-1 0 0,0 0-3 0 0,0 1-1 0 0,1-2 1 0 0,-1 1-1 0 0,0 0 0 0 0,1 1 1 0 0,-1-1-1 0 0,0-1 1 0 0,1 1-1 0 0,-1 1 0 0 0,2-1 1 0 0,-2 0-1 0 0,1 1 0 0 0,0-1 1 0 0,0-1 4 0 0,28-22-109 0 0,-16 16 89 0 0,1 1 0 0 0,0 0 0 0 0,0 1 1 0 0,1 1-1 0 0,-1 0 0 0 0,1 1 1 0 0,11-2 19 0 0,18-5-48 0 0,47-11-21 0 0,53-4 69 0 0,-75 14-7 0 0,14-1 7 0 0,-69 8 11 0 0,-13 5 42 0 0,-1 0 15 0 0,-6 6 31 0 0,-14 8-57 0 0,0 1 0 0 0,-2-3 0 0 0,0 1 0 0 0,-1-2 0 0 0,-19 7-42 0 0,22-9 7 0 0,5-5 4 0 0,15-2 43 0 0,0-2-8 0 0,3-2-50 0 0,-1 1-1 0 0,0 1 1 0 0,1-1 0 0 0,-1 0-1 0 0,1 0 1 0 0,-1-1 0 0 0,0 1-1 0 0,1 0 1 0 0,-1-2 0 0 0,0 2-1 0 0,0-1 1 0 0,1-1 4 0 0,5-3-3 0 0,16-7 3 0 0,2-1 0 0 0,-1 3 0 0 0,1 0 0 0 0,6 1 0 0 0,7-4 0 0 0,-34 14 11 0 0,-4 0 42 0 0,-10 12 11 0 0,-4-5-46 0 0,0-1 0 0 0,-2 1 0 0 0,2-3 0 0 0,-1 1 1 0 0,0-1-1 0 0,0-1 0 0 0,0-1 0 0 0,-2 0 0 0 0,1 0-18 0 0,-49 7-19 0 0,3 2-348 0 0,-2-2 367 0 0,46-7-17 0 0,17-2 17 0 0,0 0-1 0 0,0 0 0 0 0,0 0 1 0 0,0 2-1 0 0,0-2 0 0 0,0 0 1 0 0,-2 0-1 0 0,2 0 0 0 0,0 0 1 0 0,0 0-1 0 0,0 0 0 0 0,0 0 1 0 0,-1 0-1 0 0,1 0 0 0 0,0 0 1 0 0,0 0-1 0 0,0 0 0 0 0,0 0 1 0 0,-1 0-1 0 0,1 0 1 0 0,0 0-1 0 0,0 0 0 0 0,0 0 1 0 0,0 0-1 0 0,0 0 0 0 0,-1 0 1 0 0,1 0-1 0 0,0 0 0 0 0,0 0 1 0 0,0 0-1 0 0,0 0 0 0 0,-1-2 1 0 0,1 2-1 0 0,0 0 0 0 0,0 0 1 0 0,0 0-1 0 0,0 0 0 0 0,0 0 1 0 0,0 0-1 0 0,0 0 0 0 0,-1-1 1 0 0,1 1-1 0 0,0 0 1 0 0,0 0-1 0 0,0 0 0 0 0,0 0 1 0 0,9-7-67 0 0,21-8-47 0 0,79-15 8 0 0,-87 25 100 0 0,0 1 0 0 0,11 0 6 0 0,32-4 1 0 0,-64 8 0 0 0,9 1-3 0 0,-10-1 3 0 0,0 0-1 0 0,0 0 0 0 0,0 0 0 0 0,0 0 0 0 0,0 0 1 0 0,0 0-1 0 0,0 0 0 0 0,0 0 0 0 0,0 0 0 0 0,1 0 1 0 0,-1 0-1 0 0,0 0 0 0 0,0 0 0 0 0,0 0 0 0 0,0 0 1 0 0,0 0-1 0 0,0 0 0 0 0,0 0 0 0 0,0 0 0 0 0,0 0 1 0 0,0 0-1 0 0,0 0 0 0 0,1 0 0 0 0,-1 0 0 0 0,0 0 1 0 0,0 0-1 0 0,0 0 0 0 0,0 0 0 0 0,0 1 0 0 0,0-1 1 0 0,0 0-1 0 0,0 0 0 0 0,0 0 0 0 0,0 0 0 0 0,0 0 1 0 0,0 0-1 0 0,0 0 0 0 0,0 0 0 0 0,0 0 0 0 0,0 0 0 0 0,0 0 1 0 0,0 1-1 0 0,0-1 0 0 0,0 0 0 0 0,0 0 0 0 0,0 0 1 0 0,0 0-1 0 0,0 0 0 0 0,0 0 0 0 0,0 0 0 0 0,0 0 1 0 0,0 0-1 0 0,0 0 0 0 0,0 2 0 0 0,0-2 0 0 0,0 0 1 0 0,0 0-1 0 0,0 0 0 0 0,0 0 0 0 0,-1 0 0 0 0,1 0 1 0 0,0 0-1 0 0,0 0 0 0 0,0 0 0 0 0,0 0 0 0 0,-5 3 14 0 0,-1 1-1 0 0,1-2 1 0 0,-1 1-1 0 0,2-1 0 0 0,-2 1 1 0 0,0-1-1 0 0,0-1 1 0 0,0 1-1 0 0,0-1 1 0 0,0 0-1 0 0,-3 0-13 0 0,-26 7 40 0 0,-1 0-28 0 0,-2 0 1 0 0,-5-2-13 0 0,12-1 18 0 0,-1 0 1 0 0,1 2-1 0 0,-9 5-18 0 0,8-2 32 0 0,24-9-68 0 0,1 0-1 0 0,-2 2 0 0 0,2-1 0 0 0,0 2 0 0 0,-1 0 0 0 0,1-1 0 0 0,1 1 0 0 0,-1 0 0 0 0,-2 2 37 0 0,60-16 268 0 0,279-55-606 0 0,-303 60 452 0 0,-10 3 78 0 0,-1-1 0 0 0,1 1 0 0 0,2 1-192 0 0,-16 1 44 0 0,0-2-1 0 0,0 1 0 0 0,1 1 1 0 0,-1-1-1 0 0,1-1 0 0 0,-2 0 1 0 0,2 1-1 0 0,-2-1 1 0 0,2 0-1 0 0,-2 0 0 0 0,2-1 1 0 0,-2 1-1 0 0,2 0-43 0 0,-3-1-41 0 0,0 2 0 0 0,0 0 1 0 0,0-1-1 0 0,1 1 0 0 0,-1-1 0 0 0,0 1 0 0 0,0-1 1 0 0,0 0-1 0 0,-1 1 0 0 0,2-2 0 0 0,-2 2 0 0 0,1-1 0 0 0,-1 0 1 0 0,1 0-1 0 0,-1-1 41 0 0,5-10 227 0 0,-4 10-146 0 0,0 0 0 0 0,0-1-1 0 0,0 0 1 0 0,1 2 0 0 0,-1-2 0 0 0,0 1 0 0 0,0-3-81 0 0,-1 1-5 0 0,3-1 1 0 0,-2 1-1 0 0,0-1 0 0 0,1 1 0 0 0,1 0 1 0 0,-1 0-1 0 0,3-5 5 0 0,-4 9-22 0 0,-1 0-1 0 0,1-2 1 0 0,-1 2-1 0 0,1 0 1 0 0,-1-1 0 0 0,2 0-1 0 0,-2 1 1 0 0,0 0-1 0 0,0-2 1 0 0,1 2-1 0 0,-1 0 1 0 0,0-2 0 0 0,0 2-1 0 0,0-1 1 0 0,-1 0-1 0 0,1 1 1 0 0,0-1 22 0 0,-2-16 357 0 0,2 11-357 0 0,2 1 0 0 0,-2 0 0 0 0,1 0 0 0 0,0 0 0 0 0,1-2 0 0 0,4-19 0 0 0,-5 25 0 0 0,1-2 0 0 0,-2 2 0 0 0,1-1 0 0 0,0 0 0 0 0,1 0 0 0 0,-1 1 0 0 0,1-1 0 0 0,1-2 0 0 0,4-6 0 0 0,-7 4-15 0 0,9 20-58 0 0,-8-9 73 0 0,0 1 0 0 0,0-1 0 0 0,0-1 0 0 0,-1 1 0 0 0,0 1 0 0 0,2-1 0 0 0,-2-1 0 0 0,-2 2 0 0 0,2-1 0 0 0,0 0 0 0 0,-1 0 0 0 0,1 0 0 0 0,-1 0 0 0 0,0 0 0 0 0,-2 3 0 0 0,-4 28 0 0 0,7-30 0 0 0,-1-1 0 0 0,-1 1 0 0 0,1-1 0 0 0,-1-1 0 0 0,0 2 0 0 0,0-1 0 0 0,-1-1 0 0 0,1 1 0 0 0,0 0 0 0 0,-1-2 0 0 0,1 2 0 0 0,-2 0 0 0 0,-3 0-5 0 0,0 3 1 0 0,0-2-1 0 0,0-2 0 0 0,-1 2 1 0 0,0-1-1 0 0,0-1 0 0 0,0 0 0 0 0,0-1 1 0 0,-1 1-1 0 0,-1-1 5 0 0,-24 4-56 0 0,1-1-1 0 0,-2-1 57 0 0,-15 2-68 0 0,-95 9 76 0 0,106-8-144 0 0,0 0 1 0 0,-3 4 135 0 0,-17 4-261 0 0,44-11 214 0 0,0 1-1 0 0,1-2 1 0 0,0 4-1 0 0,0-1 1 0 0,-2 1 47 0 0,-10 8-37 0 0,4-6 8 0 0,0 3 0 0 0,2 0 0 0 0,0 1 0 0 0,0 2 0 0 0,1 0 0 0 0,-4 4 29 0 0,20-15 0 0 0,-20 19-33 0 0,-11 18 33 0 0,28-33-4 0 0,0 0-1 0 0,0 0 1 0 0,2 2-1 0 0,-1-2 1 0 0,0 2 0 0 0,0-1-1 0 0,1 6 5 0 0,2-12 0 0 0,0 1 0 0 0,1 1 0 0 0,-2-2 0 0 0,1 1 0 0 0,0 0 0 0 0,-2-1 0 0 0,2 0 0 0 0,-2 2 0 0 0,-15 22 0 0 0,12-16 0 0 0,5-10 0 0 0,23-23-63 0 0,2 2-1 0 0,-1 2 1 0 0,15-9 63 0 0,-10 6-31 0 0,15-8 188 0 0,0 1 1 0 0,2 1-1 0 0,1 3 0 0 0,28-10-157 0 0,-47 27 0 0 0,-26 7 0 0 0,0 0 0 0 0,1 0 0 0 0,-1 0 0 0 0,0 0 0 0 0,0 0 0 0 0,1 0 0 0 0,-1 0 0 0 0,0 0 0 0 0,0 0 0 0 0,1 0 0 0 0,-1 0 0 0 0,0 0 0 0 0,0 0 0 0 0,1 0 0 0 0,-1 0 0 0 0,0 0 0 0 0,0 1 0 0 0,2-1 0 0 0,-2 0 0 0 0,0 0 0 0 0,0 0 0 0 0,0 0 0 0 0,1 1 0 0 0,-1-1 0 0 0,0 0 0 0 0,0 0 0 0 0,0 0 0 0 0,1 1 0 0 0,-1-1 0 0 0,0 0 0 0 0,0 0 0 0 0,0 0 0 0 0,0 2 0 0 0,0-2 0 0 0,0 0 0 0 0,0 0 0 0 0,0 1 0 0 0,0-1 0 0 0,1 0 0 0 0,-1 0 0 0 0,0 1 0 0 0,0-1 0 0 0,0 0 0 0 0,0 1 0 0 0,-1-1 0 0 0,1 0 0 0 0,0 0 0 0 0,0 2 0 0 0,0-2 0 0 0,0 0 0 0 0,0 0 0 0 0,0 1 0 0 0,0-1 0 0 0,0 0 0 0 0,0 0 0 0 0,-1 0 0 0 0,1 1 0 0 0,0-1 0 0 0,0 0 0 0 0,0 0 0 0 0,-1 0 0 0 0,1 1 0 0 0,0-1 0 0 0,0 0 0 0 0,0 0 0 0 0,-4 6-26 0 0,-1-1 0 0 0,2 0 1 0 0,-2 0-1 0 0,1 0 0 0 0,0 0 0 0 0,-1-1 0 0 0,-1-1 0 0 0,1 2 1 0 0,-1-1-1 0 0,2-2 0 0 0,-2 2 0 0 0,-5 1 26 0 0,-17 12 14 0 0,-68 44-67 0 0,-36 24-3 0 0,106-67-41 0 0,1 3 0 0 0,1 0 0 0 0,-18 20 97 0 0,27-28-240 0 0,15-13 235 0 0,0 0 0 0 0,0 0 0 0 0,0 0 0 0 0,0 0 0 0 0,0 0 0 0 0,0 0 0 0 0,0 0 0 0 0,0 0 0 0 0,0 0 0 0 0,0 0 0 0 0,0 0 0 0 0,0 0 1 0 0,0 0-1 0 0,0 0 0 0 0,0 0 0 0 0,0 0 0 0 0,0 0 0 0 0,0 0 0 0 0,0 0 0 0 0,0 0 0 0 0,0 0 0 0 0,0 0 0 0 0,0 0 0 0 0,0 0 0 0 0,0 0 0 0 0,0 0 0 0 0,0 0 0 0 0,0 0 0 0 0,0 0 0 0 0,0 0 5 0 0,9-9-67 0 0,50-53 67 0 0,-35 36 0 0 0,-1 0 0 0 0,9-3 0 0 0,-29 28 0 0 0,14-14-15 0 0,2 0-1 0 0,0 2 1 0 0,0-1 0 0 0,16-4 15 0 0,-39 20 32 0 0,1 1 0 0 0,-1-1 0 0 0,2 1-1 0 0,-1 0 1 0 0,0 0 0 0 0,-1 0-32 0 0,-15 18 86 0 0,-96 69-26 0 0,33-24-40 0 0,79-64-38 0 0,-1 1 0 0 0,2 0 0 0 0,-2 0-1 0 0,2 0 1 0 0,-1 0 0 0 0,-2 4 18 0 0,5-7-65 0 0,3 0 59 0 0,1-1 1 0 0,-1 0-1 0 0,1 0 1 0 0,0-1 0 0 0,-2 1-1 0 0,1-1 1 0 0,1 0-1 0 0,0 0 1 0 0,-2 1 0 0 0,2-2-1 0 0,-2 1 1 0 0,3-2 5 0 0,17-12-9 0 0,23-11 9 0 0,-31 18 0 0 0,2 0 0 0 0,-2 0 0 0 0,6 0 0 0 0,57-26 0 0 0,-51 24-12 0 0,-16 8-9 0 0,1-1 1 0 0,-1 0 0 0 0,12-1 20 0 0,12-3 155 0 0,-33 8-13 0 0,-1 0 8 0 0,0 0 22 0 0,0 0 10 0 0,0 0 2 0 0,-1 1-175 0 0,0 2 1 0 0,0-2-1 0 0,-1 0 0 0 0,1 0 0 0 0,0 0 0 0 0,0 1 0 0 0,-2-1 1 0 0,2 0-1 0 0,0 0 0 0 0,0 1 0 0 0,-1-1 0 0 0,0-1 1 0 0,0 1-1 0 0,0 0-9 0 0,-3 2-12 0 0,-206 126-275 0 0,186-113 260 0 0,1 3 0 0 0,-4 4 27 0 0,25-21 1 0 0,2 0-2 0 0,0-1 0 0 0,0-1 0 0 0,0 1 0 0 0,-1 0 0 0 0,2 1 0 0 0,-1-1 0 0 0,0 0 0 0 0,1 0 0 0 0,-1 1 0 0 0,0-1 0 0 0,1 0 0 0 0,0 0 0 0 0,-1 0 0 0 0,1 2 1 0 0,-2-2-67 0 0,9-3 47 0 0,-1-1 0 0 0,1 1-1 0 0,-1-1 1 0 0,2 0 0 0 0,-3-1-1 0 0,1 0 1 0 0,0-1 20 0 0,-2 3-10 0 0,221-149 125 0 0,-201 138-99 0 0,0-1 0 0 0,0 2 0 0 0,5 0-16 0 0,-28 12 149 0 0,-1 0 12 0 0,-2 2-145 0 0,1 0-1 0 0,-1-1 0 0 0,1 0 1 0 0,-1 0-1 0 0,1 0 0 0 0,-1 1 1 0 0,0-1-1 0 0,1 0 0 0 0,-2 0 1 0 0,1 1-16 0 0,0-1 13 0 0,-99 62-13 0 0,51-33-17 0 0,-15 14 17 0 0,7 0-423 0 0,48-35 423 0 0,8-6 0 0 0,6-4 0 0 0,73-46 3 0 0,-47 27 26 0 0,4 1 0 0 0,-1 2 0 0 0,1 1 0 0 0,16-5-29 0 0,-49 21 1 0 0,-1 0 0 0 0,0-1 0 0 0,0 1 0 0 0,0 0 0 0 0,0 0 1 0 0,0 0-1 0 0,0 0 0 0 0,0 0 0 0 0,0 0 0 0 0,0 0 0 0 0,0 0 0 0 0,0 0 0 0 0,0 0 1 0 0,1 0-1 0 0,-1 0 0 0 0,0 0 0 0 0,0 0 0 0 0,0-1 0 0 0,0 1 0 0 0,0 0 0 0 0,0 0 1 0 0,0 0-1 0 0,0 0 0 0 0,2 0 0 0 0,-2 0 0 0 0,0 0 0 0 0,0 0 0 0 0,0 0 0 0 0,0 0 1 0 0,0 0-1 0 0,0 0 0 0 0,0 0 0 0 0,1 1 0 0 0,-1-1 0 0 0,0 0 0 0 0,0 0 0 0 0,0 0 1 0 0,0 0-1 0 0,0 0 0 0 0,0 0 0 0 0,0 0 0 0 0,0 0 0 0 0,0 0 0 0 0,0 0 0 0 0,1 0 1 0 0,-1 0-1 0 0,0 0 0 0 0,0 1 0 0 0,0-1 0 0 0,0 0 0 0 0,0 0 0 0 0,0 0 0 0 0,0 0 1 0 0,0 0-1 0 0,0 0 0 0 0,0 0 0 0 0,0 0 0 0 0,0 2 0 0 0,0-2 0 0 0,0 0 0 0 0,0 0 1 0 0,0 0-1 0 0,0 0 0 0 0,0 0 0 0 0,0 0 0 0 0,0 0 0 0 0,0 0 0 0 0,0 1 0 0 0,0-1 1 0 0,0 0-2 0 0,-10 12 44 0 0,-16 14 61 0 0,-4-2-217 0 0,-2-2 1 0 0,-11 5 111 0 0,-1 1-60 0 0,37-23 60 0 0,-1 0 0 0 0,0 0 0 0 0,1 1 0 0 0,1 0 0 0 0,-1 1 0 0 0,1-1 0 0 0,-1 3 0 0 0,1-4 3 0 0,5-5-4 0 0,0 0 0 0 0,1 2-1 0 0,-1-1 1 0 0,0-1 0 0 0,1 1 0 0 0,-2-1-1 0 0,1 1 1 0 0,1 1 0 0 0,-1-1 0 0 0,0-1-1 0 0,1 1 1 0 0,0 0 0 0 0,-1 0-1 0 0,1 1 1 0 0,-1-1 1 0 0,1 0-76 0 0,0-1 2 0 0,0 0 8 0 0,15-7 2 0 0,7-8 64 0 0,127-85 0 0 0,-107 70-3 0 0,-22 17 11 0 0,-1-1 1 0 0,8-7-9 0 0,-29 19 121 0 0,-4 1-49 0 0,-7 0 73 0 0,-49 18-142 0 0,-43 16-3 0 0,54-15-33 0 0,-1-2-1 0 0,-48 9 34 0 0,74-22-101 0 0,0 0 1 0 0,0-2-1 0 0,0 0 0 0 0,0-2 0 0 0,-6-2 101 0 0,23 1-73 0 0,7 2-6 0 0,2-1 13 0 0,-1 0 65 0 0,1 1 1 0 0,0-2-1 0 0,-1 2 1 0 0,1-1-1 0 0,0 1 1 0 0,0-1-1 0 0,-1 1 1 0 0,1-1-1 0 0,0 1 1 0 0,0-2-1 0 0,0 2 1 0 0,0-1-1 0 0,-1 1 1 0 0,1-1-1 0 0,0 1 1 0 0,0-1-1 0 0,0 0 1 0 0,0 1-1 0 0,0-2 1 0 0,1 2-1 0 0,-1-1 1 0 0,0 1-1 0 0,0-1 1 0 0,0 0-1 0 0,0 1 1 0 0,1-2-1 0 0,-1 2 1 0 0,0-1 0 0 0,1 1-6 0 0,0-1 0 0 0,1 0 0 0 0,-2 1 1 0 0,1-2-1 0 0,0 2 0 0 0,0-1 0 0 0,0 1 0 0 0,0-1 1 0 0,1 1-1 0 0,-1 0 0 0 0,0 0 0 0 0,0-1 1 0 0,0 1-1 0 0,-1 0 0 0 0,3 0 6 0 0,3 0-42 0 0,1-1 0 0 0,0 1-1 0 0,0 1 1 0 0,5 0 42 0 0,116 20 84 0 0,-68-13 75 0 0,-20-1 69 0 0,18 4-228 0 0,-55-11 25 0 0,-2 0-16 0 0,1 0 1 0 0,-1 1-1 0 0,0-1 1 0 0,1 0 0 0 0,-1 1-1 0 0,1-1 1 0 0,-1 1-1 0 0,0-1 1 0 0,0 1 0 0 0,0-1-1 0 0,1 2 1 0 0,0-1-10 0 0,-2 0 0 0 0,0 0 1 0 0,0-1 0 0 0,-1 2-1 0 0,1-1 1 0 0,0 0 0 0 0,0-1-1 0 0,-1 1 1 0 0,1-1-1 0 0,-2 2 1 0 0,2-1 0 0 0,0-1-1 0 0,-1 1 1 0 0,1-1-1 0 0,-1 1 1 0 0,1-1 0 0 0,-1 1-1 0 0,0-1 1 0 0,1 2 0 0 0,-2-2-1 0 0,2 1 1 0 0,-1-1-1 0 0,0 0 0 0 0,1 0 0 0 0,-6 4 3 0 0,1-1-1 0 0,1 0 1 0 0,-2-1-1 0 0,1 1 1 0 0,-1-1-1 0 0,0-1 1 0 0,1 2-1 0 0,0-2 1 0 0,-1 0-1 0 0,0 0 1 0 0,0-1-1 0 0,0 0 1 0 0,0 0 0 0 0,0 0-3 0 0,-13-1 5 0 0,0 0 0 0 0,0-3 0 0 0,-13-3-5 0 0,31 7-15 0 0,-35-5-303 0 0,42 5 304 0 0,-1-1 1 0 0,0 1-1 0 0,-1-1 1 0 0,2-1-1 0 0,-1 0 1 0 0,1-1 13 0 0,21-4 3 0 0,54-8 38 0 0,158-31-922 0 0,-198 37 865 0 0,-26 7 194 0 0,1-1-1 0 0,-1-2 0 0 0,0 1 1 0 0,1-1-1 0 0,3-4-177 0 0,-18 9 89 0 0,-1 0 18 0 0,0 0 78 0 0,0 0 37 0 0,0 0 8 0 0,-21 7-78 0 0,-128 61 5 0 0,63-28 301 0 0,6 4-545 0 0,122-53 215 0 0,-9-5-183 0 0,-9 4-51 0 0,-2 0 0 0 0,1-1-1 0 0,-1-1 1 0 0,12-9 106 0 0,63-42 50 0 0,-55 34-36 0 0,-32 25-27 0 0,-8 4 4 0 0,-5 6 14 0 0,-9 6 12 0 0,-19 10 15 0 0,-2-1 0 0 0,-29 12-32 0 0,28-15 22 0 0,1 2 0 0 0,-21 17-22 0 0,40-29-125 0 0,0 2 0 0 0,0-1 0 0 0,-2-2 0 0 0,-3 1 125 0 0,13-5-93 0 0,6-4 87 0 0,2-2 1 0 0,-2 1-1 0 0,1 1 0 0 0,0-2 1 0 0,-1 2-1 0 0,1-2 0 0 0,0 2 1 0 0,0 0-1 0 0,1-1 6 0 0,11-11-63 0 0,0 1 0 0 0,1 0-1 0 0,0 1 1 0 0,16-8 63 0 0,22-19 16 0 0,-26 25 30 0 0,-15 8-39 0 0,-3 3-7 0 0,-2 9 11 0 0,-6-7 0 0 0,1 1 0 0 0,-1 0 1 0 0,1 1-1 0 0,-1-1 0 0 0,2 0 0 0 0,-2 0 1 0 0,0 1-1 0 0,0-1 0 0 0,1 0 1 0 0,-1 0-1 0 0,0 0 0 0 0,0 1 0 0 0,0-1 1 0 0,0 0-1 0 0,0 0 0 0 0,0 1 0 0 0,0 0 1 0 0,-1-1-1 0 0,1 0 0 0 0,0 1 0 0 0,0-1 1 0 0,-2 0-1 0 0,2 0-11 0 0,-19 26 158 0 0,9-12-103 0 0,-3 2-16 0 0,10-14-32 0 0,2-1 0 0 0,-1 1 0 0 0,-1-1 0 0 0,2 0 1 0 0,-1 2-1 0 0,1-1 0 0 0,-1-1 0 0 0,1 2 0 0 0,0-2 0 0 0,0 2 0 0 0,-2 2-7 0 0,2-2 0 0 0,1-3 0 0 0,0 1 0 0 0,-1-1 0 0 0,1 1 0 0 0,0-1 0 0 0,0 0 0 0 0,0 0 0 0 0,-1 1 0 0 0,1 0 0 0 0,0-1 0 0 0,1 0 0 0 0,-1 1 0 0 0,0-1 0 0 0,0 0 0 0 0,0 2 0 0 0,1-2 0 0 0,-1 0 0 0 0,1 0 0 0 0,-1 1 0 0 0,2-1 0 0 0,-2 0 0 0 0,6 6 0 0 0,-6-5 0 0 0,0-2 0 0 0,0 0 0 0 0,0 0 0 0 0,1 0 0 0 0,-1 1 0 0 0,0-1 0 0 0,0 0 0 0 0,0 0 0 0 0,0 0 0 0 0,0 1 0 0 0,1-1 0 0 0,-1 0 0 0 0,0 0 0 0 0,0 0 0 0 0,0 1 0 0 0,0-1 0 0 0,0 0 0 0 0,0 0 0 0 0,0 1 0 0 0,0-1 0 0 0,0 0 0 0 0,0 0 0 0 0,0 2 0 0 0,0-2 0 0 0,0 0 0 0 0,0 0 0 0 0,0 1 0 0 0,0-1 0 0 0,0 0 0 0 0,-1 0 0 0 0,1 1 0 0 0,0-1 0 0 0,0 0 0 0 0,0 0 0 0 0,0 0 0 0 0,0 1 0 0 0,0-1 0 0 0,-1 0 0 0 0,1 0 0 0 0,0 0 0 0 0,0 0 0 0 0,0 2 0 0 0,-2-2 0 0 0,2 0 0 0 0,0 0 0 0 0,0 0 0 0 0,0 0 0 0 0,-1 0 0 0 0,1 0 0 0 0,0 0 0 0 0,0 0 0 0 0,-1 0 0 0 0,1 1 0 0 0,0-1 0 0 0,0 0 0 0 0,-1 0 0 0 0,1 0 0 0 0,0 0 0 0 0,0 0 0 0 0,-1-1 0 0 0,-15 3 0 0 0,9-2-57 0 0,0 0 0 0 0,1 0 0 0 0,-1 0 0 0 0,0-1 0 0 0,1 0 0 0 0,-1-1-1 0 0,1 1 1 0 0,-1-1 0 0 0,1-1 0 0 0,0 1 0 0 0,0-1 0 0 0,-2 0 57 0 0,-23-24-245 0 0,30 27 191 0 0,21 5-10 0 0,52 22 390 0 0,-59-24-87 0 0,10 5-61 0 0,0-1 0 0 0,13 6-178 0 0,-29-9 3 0 0,0 0 0 0 0,-1-1 0 0 0,1 1 0 0 0,-1 1 1 0 0,0 0-1 0 0,0 0 0 0 0,0 0 0 0 0,-1 0 0 0 0,1 1 0 0 0,1 2-3 0 0,-4-3 11 0 0,1 1 0 0 0,-1 0 0 0 0,1 1 1 0 0,0-1-1 0 0,-2 0 0 0 0,0 0 0 0 0,2 4-11 0 0,-3-8 0 0 0,-1 1-1 0 0,1-1 1 0 0,-1 1 0 0 0,0-1 0 0 0,0 0-1 0 0,1 1 1 0 0,-1-1 0 0 0,-1 1-1 0 0,1-1 1 0 0,0 2 0 0 0,0-2 0 0 0,-1 1-1 0 0,1-1 1 0 0,-1 1 0 0 0,0-1 0 0 0,1 1-1 0 0,-1-1 1 0 0,-1-1 0 0 0,1 2-1 0 0,0-1 1 0 0,-1 2 0 0 0,0-3 0 0 0,1 0 0 0 0,0 0 0 0 0,-1-1 0 0 0,0 2 0 0 0,1-1 0 0 0,0 0 0 0 0,0-1 0 0 0,0 1 0 0 0,-2-1 0 0 0,2 2 0 0 0,0-2 0 0 0,-1 1 0 0 0,0-1 0 0 0,1 0 0 0 0,-1 0 0 0 0,1 0 0 0 0,-1 1 0 0 0,0-1 0 0 0,1 0 0 0 0,0-1 0 0 0,-2 1 0 0 0,2 0 0 0 0,0 0 0 0 0,-1-1 0 0 0,0 1 0 0 0,1-2 0 0 0,-1 2 0 0 0,1-1 0 0 0,0 1 0 0 0,-1-1 0 0 0,0 0 0 0 0,-6-4 0 0 0,-2 0 0 0 0,2-1 0 0 0,0 0 0 0 0,-4-4 0 0 0,12 10 0 0 0,-17-16 0 0 0,2-1 0 0 0,-1 0 0 0 0,2 0 0 0 0,-3-6 0 0 0,-9-11-17 0 0,22 27-38 0 0,-1 1-1 0 0,0-2 1 0 0,0 0 0 0 0,2 0 55 0 0,-5-7-60 0 0,3 8 6 0 0,5 7 53 0 0,0 0-1 0 0,0 0 0 0 0,0-1 1 0 0,0 1-1 0 0,0 0 1 0 0,0 0-1 0 0,-1 0 1 0 0,1 0-1 0 0,0-1 1 0 0,0 1-1 0 0,0 0 0 0 0,0 0 1 0 0,0 0-1 0 0,0 0 1 0 0,0-1-1 0 0,0 1 1 0 0,0 0-1 0 0,0 0 1 0 0,0 0-1 0 0,1 0 0 0 0,-1-2 1 0 0,0 2-1 0 0,0 0 1 0 0,0 0-1 0 0,0 0 1 0 0,0 0-1 0 0,0 0 1 0 0,0-1-1 0 0,0 1 0 0 0,0 0 1 0 0,0 0-1 0 0,1 0 1 0 0,-1 0-1 0 0,0 0 1 0 0,0 0-1 0 0,0 0 1 0 0,0-1-1 0 0,0 1 0 0 0,1 0 1 0 0,-1 0-1 0 0,0 0 1 0 0,0 0-1 0 0,0 0 1 0 0,0 0 1 0 0,10-2-6 0 0,12 10 140 0 0,2 1 0 0 0,-2 1 0 0 0,7 4-134 0 0,12 7 32 0 0,47 21-32 0 0,-88-41 0 0 0,1-1 0 0 0,-1 0 0 0 0,2 0 0 0 0,-2 0 0 0 0,1 1 0 0 0,-1-1 0 0 0,1 0 0 0 0,-1 0 0 0 0,1 0 0 0 0,-1 0 0 0 0,1 0 0 0 0,0 0 0 0 0,-1 0 0 0 0,2 0 0 0 0,-2 0 0 0 0,1 0 0 0 0,-1 0 0 0 0,1 0 0 0 0,-1 0 0 0 0,1-1 0 0 0,-1 1 0 0 0,1 0 0 0 0,-1 0 0 0 0,2-1 0 0 0,-2 1 0 0 0,1 0 0 0 0,-1-2 0 0 0,1 2 0 0 0,-1 0 0 0 0,0-1 0 0 0,1 1 0 0 0,-1 0 0 0 0,1-1 0 0 0,-1 1 0 0 0,0-1 0 0 0,0 1 0 0 0,1-1 0 0 0,-1 1 0 0 0,0-2 0 0 0,0 2 0 0 0,2-1 0 0 0,-2 1 0 0 0,0-1 0 0 0,0 1 0 0 0,0-1 0 0 0,1-2 0 0 0,13-22 0 0 0,1 0 0 0 0,8-6 0 0 0,0 0 0 0 0,-3 4-1 0 0,2 0 0 0 0,11-10 1 0 0,-7 9 21 0 0,15-20-21 0 0,-41 48 11 0 0,0 0 0 0 0,0-1-1 0 0,0 1 1 0 0,1 0 0 0 0,-1 0 0 0 0,0 0 0 0 0,0-1 0 0 0,0 1 0 0 0,0 0 0 0 0,1 0 0 0 0,-1 0-1 0 0,0-2 1 0 0,0 2 0 0 0,0 0 0 0 0,0 0 0 0 0,0 0 0 0 0,0-1 0 0 0,0 1 0 0 0,0 0 0 0 0,0 0-1 0 0,0-1 1 0 0,0 1 0 0 0,0 0 0 0 0,0 0 0 0 0,0-1 0 0 0,0 1 0 0 0,0 0 0 0 0,0 0-1 0 0,0-2 1 0 0,0 2 0 0 0,0 0 0 0 0,0 0 0 0 0,0-1-11 0 0,-10 1 29 0 0,-20 11-270 0 0,26-10 244 0 0,-48 23-48 0 0,1 0-1 0 0,-19 15 46 0 0,-31 17-14 0 0,58-32 187 0 0,-1 2-1 0 0,-5 7-172 0 0,28-15 135 0 0,29-20-157 0 0,0 0-1 0 0,1 0 1 0 0,-1 0-1 0 0,0-1 23 0 0,-7 3-5 0 0,24-10-45 0 0,0-1 1 0 0,-1-1-1 0 0,0-1 0 0 0,-1-2 0 0 0,0 0 50 0 0,59-35-88 0 0,-56 35 88 0 0,0-1 0 0 0,0-1 0 0 0,1-4 0 0 0,-11 7 0 0 0,-54 19 208 0 0,-5 9-287 0 0,0 3-1 0 0,-2 4 80 0 0,-33 14 186 0 0,61-27-208 0 0,0 2-1 0 0,1 0 1 0 0,0 1 0 0 0,0 0 0 0 0,1 1-1 0 0,1 1 23 0 0,12-13 14 0 0,2 2-1 0 0,-1-2 1 0 0,1 0-1 0 0,0 0 1 0 0,-1 1-1 0 0,1-1 0 0 0,-1 0 1 0 0,1 0-1 0 0,0 1 1 0 0,-1-1-1 0 0,1 1 0 0 0,0-1 1 0 0,0 0-1 0 0,-2 2 1 0 0,2-2-1 0 0,0 1 0 0 0,0-1 1 0 0,0 0-1 0 0,-1 1 1 0 0,1-1-1 0 0,0 1 1 0 0,0-1-1 0 0,0 2 0 0 0,0-2 1 0 0,0 1-1 0 0,0-1 1 0 0,0 1-1 0 0,0-1 0 0 0,0 1-13 0 0,0-1 0 0 0,1 1-1 0 0,-1-1 0 0 0,2 0 0 0 0,-2 2 0 0 0,1-2 1 0 0,0 0-1 0 0,-1 1 0 0 0,1-1 0 0 0,-1 0 0 0 0,1 0 1 0 0,-1 1-1 0 0,2-1 0 0 0,-1 0 0 0 0,-1 0 1 0 0,1 0-1 0 0,0 0 0 0 0,-1 0 0 0 0,1 0 1 0 0,35 0-364 0 0,-6-6 322 0 0,-1-3 0 0 0,1 1 0 0 0,-1-3 1 0 0,0 0-1 0 0,16-11 42 0 0,-14 7-7 0 0,21-16-314 0 0,-51 31 474 0 0,-1 0 82 0 0,0 0 18 0 0,-3 2-239 0 0,0-2 1 0 0,0 1-1 0 0,-1 0 0 0 0,2 0 0 0 0,-2 1 0 0 0,2-1 1 0 0,-2 0-1 0 0,2 1 0 0 0,-2 0 0 0 0,2 0 0 0 0,-2 2-14 0 0,-10 4-141 0 0,-8 7-5 0 0,0 0-1 0 0,-6 7 147 0 0,6-5 11 0 0,-1 0 0 0 0,-2 0-11 0 0,17-12 0 0 0,-2 1 0 0 0,3 0 0 0 0,-1 1 0 0 0,-1 0 0 0 0,1 3 0 0 0,8-10 0 0 0,-1 0 0 0 0,1 0 0 0 0,0 0 0 0 0,0 0 0 0 0,0 0 0 0 0,0 0 0 0 0,0 1 0 0 0,0-1 0 0 0,0 0 0 0 0,0 0 0 0 0,0 0 0 0 0,0 0 0 0 0,0 0 0 0 0,0 1 0 0 0,0-1 0 0 0,0 0 0 0 0,0 0 0 0 0,0 0 0 0 0,0 0 0 0 0,0 0 0 0 0,0 1 0 0 0,0-1 0 0 0,1 0 0 0 0,-1 0 0 0 0,0 0 0 0 0,0 0 0 0 0,0 0 0 0 0,0 0 0 0 0,0 0 0 0 0,0 2 0 0 0,0-2 0 0 0,0 0 0 0 0,0 0 0 0 0,1 0 0 0 0,-1 0 0 0 0,0 0 0 0 0,0 0 0 0 0,0 0 0 0 0,0 0 0 0 0,0 0 0 0 0,0 0 0 0 0,1 0 0 0 0,-1 0 0 0 0,0 0 0 0 0,0 0 0 0 0,0 1 0 0 0,0-1 0 0 0,0 0 0 0 0,2 0 0 0 0,-2-1 0 0 0,0 1 0 0 0,0 0 0 0 0,0 0 0 0 0,0 0 0 0 0,0 0 0 0 0,0 0 0 0 0,1 0 0 0 0,-1 0 0 0 0,0 0 0 0 0,0 0 0 0 0,0 0 0 0 0,0 0 0 0 0,0 0 0 0 0,0 0 0 0 0,1 0 0 0 0,-1 0 0 0 0,0-2 0 0 0,0 2 0 0 0,0 0 0 0 0,79-33 384 0 0,-73 31-374 0 0,0-1 1 0 0,-1 0-1 0 0,1 0 0 0 0,-1 0 0 0 0,-1-1 1 0 0,1 0-1 0 0,0 1 0 0 0,0-2 0 0 0,-2 1 1 0 0,3-2-11 0 0,39-54 46 0 0,-32 43-43 0 0,-36 47 205 0 0,-34 72-360 0 0,54-97 152 0 0,-12 23 0 0 0,1 3 0 0 0,-11 29 0 0 0,24-52 11 0 0,2-3 46 0 0,-1-5-54 0 0,0 1 0 0 0,1-1-1 0 0,-1 2 1 0 0,0-2 0 0 0,1 0-1 0 0,-1 1 1 0 0,0-1 0 0 0,1 1-1 0 0,-1-1 1 0 0,1 0 0 0 0,-1 1 0 0 0,2-1-1 0 0,-2 0 1 0 0,1 0 0 0 0,-1 0-1 0 0,1 1 1 0 0,-1-1 0 0 0,1 0-1 0 0,-1 0 1 0 0,1 0 0 0 0,-1 0 0 0 0,2 0-1 0 0,-1 0 1 0 0,-1 0 0 0 0,1 0-1 0 0,-1 0 1 0 0,1 0 0 0 0,-1 0-1 0 0,1 0 1 0 0,-1 0 0 0 0,2 0 0 0 0,-2-1-1 0 0,1 1 1 0 0,0 0-3 0 0,20-10-11 0 0,-20 9 14 0 0,5-2 4 0 0,0-1-1 0 0,-1-1 1 0 0,1 0-1 0 0,-1 0 1 0 0,-1 0 0 0 0,1-1-1 0 0,0 1 1 0 0,-2-1-1 0 0,2 0 1 0 0,-1 0 0 0 0,-1 0-1 0 0,1-2 1 0 0,-2 2-1 0 0,1-1-6 0 0,7-20 30 0 0,-1 0 0 0 0,4-24-30 0 0,-12 49 0 0 0,0-17 0 0 0,-1 18 0 0 0,0 1 0 0 0,0 0 0 0 0,0 0 0 0 0,0-2 0 0 0,0 2 0 0 0,0 0 0 0 0,-1-1 0 0 0,1 1 0 0 0,0 0 0 0 0,0 0 0 0 0,0-1 0 0 0,0 1 0 0 0,0 0 0 0 0,0-1 0 0 0,-1 1 0 0 0,1 0 0 0 0,0 0 0 0 0,0-2 0 0 0,0 2 0 0 0,0 0 0 0 0,-2 0 0 0 0,2 0 0 0 0,0-1 0 0 0,0 1 0 0 0,-1 0 0 0 0,1 0 0 0 0,0 0 0 0 0,-1 0 0 0 0,1 0 0 0 0,0 0 0 0 0,0-1 0 0 0,-1 1 0 0 0,1 0 0 0 0,0 0 0 0 0,-1 0 0 0 0,1 0 0 0 0,0 0 0 0 0,0 0 0 0 0,-1 0 0 0 0,1 0 0 0 0,0 0 0 0 0,-2 0 0 0 0,2 0 0 0 0,0 1 0 0 0,-4 0 0 0 0,0 2 0 0 0,0-1 0 0 0,1 1 0 0 0,-1-1 0 0 0,2 1 0 0 0,-2-1 0 0 0,1 2 0 0 0,1-2 0 0 0,-3 4 0 0 0,-7 7 0 0 0,-11 7-20 0 0,1 1 0 0 0,2 1 0 0 0,1 2 0 0 0,-11 14 20 0 0,28-34 0 0 0,1-2 0 0 0,-1 0 0 0 0,1 1 0 0 0,0-1 0 0 0,0-1 0 0 0,0 2 0 0 0,-1-1 0 0 0,1 1 0 0 0,1-1 0 0 0,-1 1 0 0 0,1-1 0 0 0,-1 0 0 0 0,1 2 0 0 0,1 1 0 0 0,-1-4 0 0 0,0-1 0 0 0,0 0 0 0 0,0 0 0 0 0,0 0 0 0 0,0 0 0 0 0,1 1 0 0 0,-1-1 0 0 0,0 0 0 0 0,0 0 0 0 0,0 0 0 0 0,1 0 0 0 0,-1 0 0 0 0,0 2 0 0 0,0-2 0 0 0,0 0 0 0 0,2 0 0 0 0,-2 0 0 0 0,0 0 0 0 0,0 0 0 0 0,0 0 0 0 0,1 0 0 0 0,-1 0 0 0 0,0 0 0 0 0,0 0 0 0 0,1 0 0 0 0,-1 0 0 0 0,0 0 0 0 0,0 0 0 0 0,1 0 0 0 0,-1 0 0 0 0,0 0 0 0 0,0 0 0 0 0,4-3 0 0 0,2 1 0 0 0,0-1 0 0 0,-2 0 0 0 0,2-1 0 0 0,-1 2 0 0 0,0-3 0 0 0,-1 1 0 0 0,1 0 0 0 0,0-1 0 0 0,0 2-1 0 0,-2-2 1 0 0,1 0 0 0 0,1-1 0 0 0,-3 1 0 0 0,4-5 0 0 0,0 0 2 0 0,-1-1 0 0 0,-1 1-1 0 0,0-1 1 0 0,-1 0-1 0 0,1 0 1 0 0,-2 0 0 0 0,2-9-2 0 0,-4 12 53 0 0,-21 40-61 0 0,17-22 8 0 0,-1 1 0 0 0,2-1 0 0 0,-1-1 0 0 0,2 2 0 0 0,-1 0 0 0 0,1 1 0 0 0,1-3 0 0 0,0 2 0 0 0,1 0 0 0 0,0 0 0 0 0,0 0 0 0 0,1 0 0 0 0,0 2 0 0 0,0-11 0 0 0,0 1 0 0 0,-1-2 0 0 0,2 1 0 0 0,-1 1 0 0 0,0-2 0 0 0,0 1 0 0 0,0 0 0 0 0,0-1 0 0 0,1 1 0 0 0,-1-1 0 0 0,0 1 0 0 0,1 0 0 0 0,0-1 0 0 0,0 1 0 0 0,-1-1 0 0 0,0 0 0 0 0,2 0 0 0 0,-1-1 0 0 0,-1 2 0 0 0,2-1 0 0 0,-3-1 0 0 0,2 0 2 0 0,-1 1-1 0 0,2-1 1 0 0,-1 1 0 0 0,0-1-1 0 0,0 0 1 0 0,0 0-1 0 0,0 0 1 0 0,-1 0 0 0 0,2 0-1 0 0,-1-1 1 0 0,1 1-1 0 0,-2 0 1 0 0,1-1 0 0 0,0 1-1 0 0,0-1 1 0 0,0 1-1 0 0,-1-2 1 0 0,2 1 0 0 0,-2 0-1 0 0,2-2-1 0 0,1 2 3 0 0,-2-1 0 0 0,2-1 0 0 0,-2 1 0 0 0,2-1 0 0 0,-2 1 0 0 0,0-2 0 0 0,1 2-1 0 0,-1-2 1 0 0,1 2 0 0 0,-1-2 0 0 0,0-1-3 0 0,7-16 0 0 0,-1 2 0 0 0,-1-3 0 0 0,1-8 0 0 0,-9 29 0 0 0,-2 3 0 0 0,-3 5 0 0 0,-26 48 0 0 0,-2-1 0 0 0,-34 41 0 0 0,62-88 0 0 0,1 0 0 0 0,1-1 0 0 0,0 1 0 0 0,0 0 0 0 0,1 1 0 0 0,-1-1 0 0 0,-1 5 0 0 0,9-13 0 0 0,-2 1 0 0 0,1-1 0 0 0,0 0 0 0 0,0 1 0 0 0,-1-2 0 0 0,0 1 0 0 0,2-1 0 0 0,-2 1 0 0 0,1-1 0 0 0,0 0 0 0 0,3-3 0 0 0,0 0 0 0 0,1 0 0 0 0,-1-1 0 0 0,0 0 0 0 0,2-3 0 0 0,5-5 0 0 0,11-16 0 0 0,19-26 0 0 0,-53 82 0 0 0,7-17 0 0 0,-1 0 0 0 0,1 0 0 0 0,-1-1 0 0 0,-2 4 0 0 0,-22 42 0 0 0,15-27 0 0 0,10-22 0 0 0,1 1 0 0 0,-1-1 0 0 0,1 0 0 0 0,1 1 0 0 0,-1-1 0 0 0,0 1 0 0 0,2-5 0 0 0,0-1 0 0 0,0 0 0 0 0,0 0 0 0 0,2 0 0 0 0,-2 0 0 0 0,0 0 0 0 0,0 2 0 0 0,0-2 0 0 0,0 0 0 0 0,0 0 0 0 0,0 0 0 0 0,1 0 0 0 0,-1 0 0 0 0,0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0,2 0 0 0 0,-2 0 0 0 0,0 0 0 0 0,0 0 0 0 0,0-2 0 0 0,0 2 0 0 0,0 0 0 0 0,12-4 0 0 0,-12 2 0 0 0,4-1 0 0 0,1-2 0 0 0,0 0 0 0 0,-2 0 0 0 0,2 0 0 0 0,-1 0 0 0 0,-1 0 0 0 0,1-1 0 0 0,2-5 0 0 0,0 1 0 0 0,2-4 0 0 0,13-21 0 0 0,-16 32 0 0 0,-4 9 0 0 0,-2 0 0 0 0,0-1 0 0 0,0 1 0 0 0,1 0 0 0 0,0-1 0 0 0,0 1 0 0 0,0 1 0 0 0,0 9 0 0 0,0-8 0 0 0,-3-2 0 0 0,13-29 54 0 0,-7 16-29 0 0,1 0 0 0 0,-2 1 0 0 0,1-1-1 0 0,-1-1 1 0 0,0 2 0 0 0,-1-4-25 0 0,1 4 9 0 0,-1 0 0 0 0,1 0-1 0 0,-1 0 1 0 0,2 1 0 0 0,-1-1 0 0 0,2-3-9 0 0,-8 18-19 0 0,2-2-1 0 0,-2 2 1 0 0,2-1-1 0 0,1 2 20 0 0,-14 35-18 0 0,6-20-4 0 0,1-1 0 0 0,-1 2-1 0 0,1 11 23 0 0,4-11 88 0 0,6-17-59 0 0,2-17-15 0 0,-1-4-14 0 0,-1-2 0 0 0,-1 2 0 0 0,1-2 0 0 0,-1 2 0 0 0,-1-1 0 0 0,0-1 0 0 0,-3-2 0 0 0,2-19 0 0 0,1 3 0 0 0,0-5 0 0 0,4-28 0 0 0,-1 3 0 0 0,-6 75-13 0 0,-1 2 1 0 0,1 0-1 0 0,0-2 1 0 0,2 2-1 0 0,-1 6 13 0 0,2 77-100 0 0,1-48 79 0 0,-1-40 21 0 0,0 12 0 0 0,0 0 0 0 0,-3-1 0 0 0,1 2 0 0 0,1-16 0 0 0,0-1 0 0 0,1 0 0 0 0,0 2 0 0 0,0-2 0 0 0,0 0 0 0 0,1 1 0 0 0,0-1 0 0 0,0 1 0 0 0,0-1 0 0 0,1 0 0 0 0,2 6 0 0 0,-1-5 0 0 0,-3 2 76 0 0,-9 16 0 0 0,6-19-76 0 0,1-3-15 0 0,2-1-33 0 0,-2-2 76 0 0,0 3-28 0 0,2-2-32 0 0,9-23 75 0 0,27-84-107 0 0,-31 83 64 0 0,-5 20 0 0 0,1 1 0 0 0,-1-2 0 0 0,1 2 0 0 0,-1-2 0 0 0,1 1 0 0 0,1 1 0 0 0,0-3 0 0 0,5-23 0 0 0,-2 8 0 0 0,-4 15 0 0 0,0 1 0 0 0,-1-1 0 0 0,1-2 0 0 0,-1 3 0 0 0,0-1 0 0 0,-1-5 0 0 0,1-1 0 0 0,-1-11 34 0 0,0 0 0 0 0,-3 0 0 0 0,1 1 0 0 0,-3-4-34 0 0,1 0-8 0 0,1 12 8 0 0,2 1 0 0 0,0-1 0 0 0,0 0 0 0 0,0-6 0 0 0,2 18-1 0 0,-2-4-9 0 0,1 5-72 0 0,1 0-134 0 0,0 0-52 0 0,0 0-11 0 0,0 0 71 0 0,-3 18 776 0 0,4 9-683 0 0,2 0 0 0 0,0 0 0 0 0,4 11 115 0 0,3 16 528 0 0,-9-37-518 0 0,-1 0 1 0 0,0-1-1 0 0,0 1 1 0 0,-2 3-11 0 0,-1 29-1 0 0,3-41 5 0 0,-1 1 1 0 0,0-2-1 0 0,0 2 0 0 0,-2-2 1 0 0,1 1-1 0 0,0 0 1 0 0,-1-1-1 0 0,-1 3-4 0 0,-1 1 58 0 0,5-8-4 0 0,-1-1-53 0 0,-1 1-1 0 0,1-1 1 0 0,0 1 0 0 0,0-1-1 0 0,-1 0 1 0 0,0 1 0 0 0,1-1 0 0 0,-1 0-1 0 0,-1 0 1 0 0,2 0 0 0 0,-1 0-1 0 0,1-5-1 0 0,1 1 0 0 0,0-1 0 0 0,0 1 0 0 0,0-1 1 0 0,0 1-1 0 0,0 0 0 0 0,0-1 0 0 0,0 1 0 0 0,1-1 1 0 0,-1 1-1 0 0,1-1 0 0 0,-1 1 0 0 0,1-1 1 0 0,4-19 0 0 0,0-14 0 0 0,5-23 0 0 0,5-12 0 0 0,-11 36 15 0 0,0 18 1 0 0,-2 0 1 0 0,1 0-1 0 0,-2-6-16 0 0,-4-42 156 0 0,-6-33-156 0 0,7 72 53 0 0,2 14 28 0 0,0 1 0 0 0,0-1 0 0 0,1-1 0 0 0,0 2 0 0 0,1-1-1 0 0,1 1 1 0 0,-1 0 0 0 0,2-2-81 0 0,12-16-445 0 0,-15 25 492 0 0,1 2-74 0 0,-2 2-1 0 0,0-1 1 0 0,1 1 0 0 0,-1-1 0 0 0,1 1 0 0 0,-1-1 0 0 0,1 1 0 0 0,0-2 0 0 0,-1 2 0 0 0,2 0 0 0 0,-2-1 0 0 0,1 1 0 0 0,0 0 0 0 0,-1 0 0 0 0,1-1 0 0 0,0 1 0 0 0,-1 0 0 0 0,3 0 27 0 0,0-1-32 0 0,1 1 1 0 0,-2 0-1 0 0,2 0 1 0 0,-1 0-1 0 0,1 0 1 0 0,-1 1-1 0 0,1-1 1 0 0,-1 1-1 0 0,1 0 1 0 0,-2 1-1 0 0,2-1 1 0 0,1 0 31 0 0,40 25 409 0 0,-7-5-1203 0 0,-35-19 872 0 0,1 1 0 0 0,1-1 0 0 0,-2 2 0 0 0,1-2 0 0 0,-1 2 0 0 0,1-1 0 0 0,-2 1 0 0 0,2 0 0 0 0,-2-1 0 0 0,2 1 0 0 0,-2 1-78 0 0,22 24 350 0 0,-12-19-130 0 0,-9-6-199 0 0,2 0 0 0 0,-2-1 0 0 0,1 2 0 0 0,0-1 1 0 0,-1 1-1 0 0,1 0 0 0 0,-1 0-21 0 0,1 1 11 0 0,-1 1 31 0 0,4 8-30 0 0,-5-14-12 0 0,-2 0 1 0 0,1 2 0 0 0,-1-2-1 0 0,1 0 1 0 0,-1 1 0 0 0,0 0-1 0 0,1 0 1 0 0,-1-1 0 0 0,0 1-1 0 0,0 0 1 0 0,0-1 0 0 0,0 2-1 0 0,0-2 1 0 0,0 1 0 0 0,-1 1-1 0 0,-19-18 125 0 0,-11-28-125 0 0,19 30 0 0 0,1-2 0 0 0,-6-13 0 0 0,14 26 0 0 0,1-2 0 0 0,1 1 0 0 0,-3 1 0 0 0,2-1 0 0 0,-1 1 0 0 0,1 0 0 0 0,-1-1 0 0 0,0 1 0 0 0,0 0 0 0 0,0 0 0 0 0,-1 0 0 0 0,-17-12 0 0 0,18 12-10 0 0,0 0 0 0 0,1 1 0 0 0,-1-1 0 0 0,-1 1 0 0 0,2-1 0 0 0,-2 1 0 0 0,2 1 0 0 0,-2-1 1 0 0,1 0-1 0 0,-1 1 0 0 0,2 0 0 0 0,-2 0 0 0 0,0 0 0 0 0,1 0 0 0 0,-1 0 10 0 0,7 0 3 0 0,-1 0 1 0 0,0 1-1 0 0,0-1 1 0 0,0 1-1 0 0,0 0 0 0 0,0-1 1 0 0,0 2-1 0 0,0-1 1 0 0,1 1-4 0 0,15 6 22 0 0,-9-6-22 0 0,0 2 0 0 0,1-1 0 0 0,-1 2 0 0 0,1-1 0 0 0,-2 1 0 0 0,2 1 0 0 0,3 4 0 0 0,27 13 0 0 0,-2 8-152 0 0,-32-26 163 0 0,-5-4 42 0 0,-3-1-49 0 0,-1-1 0 0 0,1 1 1 0 0,0 0-1 0 0,0-2 0 0 0,0 2 0 0 0,0-1 0 0 0,-1 0 0 0 0,1 0 0 0 0,1-1 0 0 0,-2 2 1 0 0,1-1-1 0 0,1-1 0 0 0,-2 1-4 0 0,-16-9 10 0 0,-33-7 7 0 0,33 10-5 0 0,0 1 0 0 0,0 0-1 0 0,0 3 1 0 0,-9-2-12 0 0,0 5 0 0 0,-10-2 0 0 0,83 15-72 0 0,31 0 72 0 0,-47-8 0 0 0,-21-4 0 0 0,0 0 0 0 0,0 1 0 0 0,0 0 0 0 0,4 2 0 0 0,44 13 0 0 0,-50-13 0 0 0,0 2 0 0 0,0-3 0 0 0,-6-3 0 0 0,0 0 0 0 0,0 0 0 0 0,0 0 0 0 0,1 2 0 0 0,-1-2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0,0-2 0 0 0,0 2 0 0 0,0 0 0 0 0,0 0 0 0 0,0 0 0 0 0,0 0 0 0 0,1 0 0 0 0,-1 0 0 0 0,0 0 0 0 0,0 0 0 0 0,0 0 0 0 0,0 0 0 0 0,0 0 0 0 0,0-1 0 0 0,1-6 0 0 0,-3-8 0 0 0,-13-42 0 0 0,12 42 0 0 0,3 15 0 0 0,0 0 0 0 0,0 0 0 0 0,0 0 0 0 0,0 0 0 0 0,0 0 0 0 0,0 0 0 0 0,0 0 0 0 0,0 0 0 0 0,0 0 0 0 0,0 0 0 0 0,0 0 0 0 0,0 0 0 0 0,0 0 0 0 0,0-1 0 0 0,2 1 0 0 0,-2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1 0 0 0,0-1 0 0 0,0 0 0 0 0,0 0 0 0 0,7 6 0 0 0,6 7 0 0 0,6 23 0 0 0,-2-4 0 0 0,-15-25 0 0 0,0 1 0 0 0,0-1 0 0 0,0 1 0 0 0,-1 0 0 0 0,0 0 0 0 0,-1 0 0 0 0,0 0 0 0 0,0 2 0 0 0,0-3 0 0 0,-1 16 0 0 0,1 13 0 0 0,0-30 0 0 0,-7-37 0 0 0,-3 0 0 0 0,0 0 0 0 0,-2 2 0 0 0,-1 0 0 0 0,-6-12 0 0 0,18 39 0 0 0,0-1 0 0 0,-2 1 0 0 0,2-1 0 0 0,0 1 0 0 0,-2-1 0 0 0,1 1 0 0 0,1-1 0 0 0,-1 1 0 0 0,-1 1 0 0 0,1-2 0 0 0,-1 2 0 0 0,1-1 0 0 0,0 0 0 0 0,-1 1 0 0 0,1 0 0 0 0,0 0 0 0 0,-1 0 0 0 0,0-1 0 0 0,0 1 0 0 0,0 0 0 0 0,-1 1 0 0 0,4 0 0 0 0,0 0 0 0 0,0 0 0 0 0,0 0 0 0 0,0 0 0 0 0,-1 0 0 0 0,1 0 0 0 0,0 0 0 0 0,0 0 0 0 0,0 0 0 0 0,-1 0 0 0 0,1 0 0 0 0,0 0 0 0 0,0 0 0 0 0,0 0 0 0 0,-1 0 0 0 0,1 0 0 0 0,0 0 0 0 0,0 0 0 0 0,0 0 0 0 0,-2 0 0 0 0,2 1 0 0 0,0-1 0 0 0,0 0 0 0 0,0 0 0 0 0,0 0 0 0 0,0 0 0 0 0,-1 0 0 0 0,1 0 0 0 0,0 0 0 0 0,0 1 0 0 0,0-1 0 0 0,0 0 0 0 0,0 0 0 0 0,0 0 0 0 0,-5 8 0 0 0,4-7 0 0 0,0 0 0 0 0,0 2 0 0 0,1-2 0 0 0,-1 1 0 0 0,0-1 0 0 0,1 2 0 0 0,-2-2 0 0 0,2 2 0 0 0,0-1 0 0 0,0-1 0 0 0,-1 2 0 0 0,1-1 0 0 0,0-1 0 0 0,1 2 0 0 0,-1-2 0 0 0,0 2 0 0 0,0-1 0 0 0,2-1 0 0 0,-2 2 0 0 0,0-2 0 0 0,1 1 0 0 0,0 0 0 0 0,-1 0 0 0 0,1-1 0 0 0,0 2 0 0 0,0-2 0 0 0,1 0 0 0 0,-1 2 0 0 0,8 10 0 0 0,1-1 0 0 0,-1 1 0 0 0,2-2 0 0 0,0 0 0 0 0,1 0 0 0 0,4 2 0 0 0,-10-8 0 0 0,0 1 0 0 0,-1-1 0 0 0,1 1 0 0 0,1 3 0 0 0,14 15 0 0 0,-20-21 0 0 0,-7-3 0 0 0,-4-4 0 0 0,-6-7 0 0 0,2 0 0 0 0,0-1 0 0 0,-5-7 0 0 0,-21-16 0 0 0,-10-11 0 0 0,34 32 0 0 0,2 0 0 0 0,-2 1 0 0 0,0 1 0 0 0,-2 1 0 0 0,6 2 0 0 0,-1 0 0 0 0,2 1 0 0 0,0-2 0 0 0,-5-3 0 0 0,3 0 0 0 0,-4-5 0 0 0,-2 1 0 0 0,-18-13 0 0 0,31 23-61 0 0,6 7-265 0 0,0 0 315 0 0,0 0 0 0 0,0 0 0 0 0,0 0 0 0 0,0 0-1 0 0,0 0 1 0 0,0 0 0 0 0,0-1 0 0 0,0 1 0 0 0,0 0 0 0 0,0 0-1 0 0,0 0 1 0 0,0 0 0 0 0,1 0 0 0 0,-1 0 0 0 0,0 0-1 0 0,0 0 1 0 0,0 0 0 0 0,0 0 0 0 0,0 0 0 0 0,0 0-1 0 0,0 0 1 0 0,0 0 0 0 0,0 0 0 0 0,0 0 0 0 0,0 0 0 0 0,0 0-1 0 0,0 0 1 0 0,0 0 0 0 0,0 0 0 0 0,0 0 0 0 0,0 0-1 0 0,0-1 1 0 0,0 1 0 0 0,0 0 0 0 0,0 0 0 0 0,0 0-1 0 0,0 0 1 0 0,0 0 0 0 0,0 0 0 0 0,0 0 0 0 0,0 0 0 0 0,0 0-1 0 0,0 0 1 0 0,0 0 0 0 0,0 0 0 0 0,0 0 0 0 0,0 0-1 0 0,0 0 1 0 0,0 0 0 0 0,0 0 0 0 0,0 0 0 0 0,0 0-1 0 0,0-2 1 0 0,0 2 11 0 0,7-3-740 0 0,-4 1 503 0 0,25-9 237 0 0,-14 8 281 0 0,-10 3-143 0 0,-2 0 0 0 0,2-1-1 0 0,-2 1 1 0 0,1-2 0 0 0,0 1 0 0 0,0 0 0 0 0,-1 0 0 0 0,4-2-138 0 0,10 0 608 0 0,-8 3-608 0 0,13 1 0 0 0,-18-1 0 0 0,1 1 0 0 0,0-1 0 0 0,-1 0 0 0 0,1 0 0 0 0,-1 0 0 0 0,2-1 0 0 0,-2 1 0 0 0,1-1 0 0 0,0-1 0 0 0,-1 0 0 0 0,1-1 0 0 0,2 3 0 0 0,61-3 0 0 0,-35-2 0 0 0,-26 4 0 0 0,1-1 0 0 0,-1 1 0 0 0,1 1 0 0 0,5-1 0 0 0,5 1 0 0 0,-11 0 0 0 0,1-2 0 0 0,1 4 0 0 0,-2-2 0 0 0,2 2 0 0 0,-91-20 0 0 0,80 17 0 0 0,-2 1 0 0 0,1-1 0 0 0,0 1 0 0 0,-1 0 0 0 0,1 0 0 0 0,0 1 0 0 0,-5 0 0 0 0,-12 1 0 0 0,13-2 1 0 0,1 0 0 0 0,0 2-1 0 0,-1-1 1 0 0,1 0 0 0 0,0 0 0 0 0,0 2 0 0 0,0-1 0 0 0,0 1-1 0 0,0-1 1 0 0,-2 3-1 0 0,-42 21 0 0 0,8-12 0 0 0,37-12-9 0 0,1-2 0 0 0,-1 1 0 0 0,1 0 0 0 0,-1-1 0 0 0,-3 0 9 0 0,-1-2-54 0 0,25-4-18 0 0,38-7 211 0 0,48-3-139 0 0,-94 16-67 0 0,-1-1 0 0 0,1 0 0 0 0,0 1-1 0 0,0 0 1 0 0,0 1 0 0 0,0-1 0 0 0,0 1 0 0 0,-1 1-1 0 0,1 0 1 0 0,4 1 67 0 0,-5 0 9 0 0,-4-2 22 0 0,1 1-1 0 0,-1-1 1 0 0,2 0-1 0 0,-2 0 1 0 0,0 1-1 0 0,1-2 1 0 0,0 1-1 0 0,0-1 1 0 0,-1 1-1 0 0,1-1 1 0 0,0 0-1 0 0,-1 0 0 0 0,2 0-30 0 0,-44-10 283 0 0,33 11-294 0 0,-4-2-33 0 0,-1 1 0 0 0,0-1-1 0 0,0 0 1 0 0,2-2 0 0 0,-13-2 44 0 0,18 4 0 0 0,-9-2 0 0 0,1-1 0 0 0,-1 3 0 0 0,1-2 0 0 0,-14 2 0 0 0,17 1 0 0 0,-30-1 0 0 0,39 1 0 0 0,-2 0 0 0 0,2 0 0 0 0,-1-1 0 0 0,1 1 0 0 0,-2 0 0 0 0,2-2 0 0 0,-1 2 0 0 0,0-1 0 0 0,0 0 0 0 0,1 0 0 0 0,0 1 0 0 0,-2-2 0 0 0,2 1 0 0 0,0 0 0 0 0,0 0 0 0 0,0-1 0 0 0,-1 1 0 0 0,0-1 0 0 0,-3-2-9 0 0,2 0-1 0 0,-2 1 1 0 0,0 0 0 0 0,0 0-1 0 0,1 0 1 0 0,-2 1 0 0 0,1-1-1 0 0,-1 1 10 0 0,-15-4-165 0 0,21 6 0 0 0,0 0 70 0 0,-3-1 7 0 0,0-2 17 0 0,4 4 67 0 0,0-2 0 0 0,-1 1 1 0 0,0 0 0 0 0,0-1-1 0 0,0 1 1 0 0,0-1 0 0 0,0 1-1 0 0,0-2 1 0 0,0 2 0 0 0,0-1-1 0 0,0 1 1 0 0,0-1 0 0 0,0 1-1 0 0,-1-1 1 0 0,1 1 0 0 0,0-2-1 0 0,0 2 1 0 0,0-1 0 0 0,-1 1-1 0 0,1-1 1 0 0,0 1 0 0 0,0 0-1 0 0,-1-1 1 0 0,1 1 0 0 0,0-1-1 0 0,-2 1 4 0 0,4 0-42 0 0,10 2 40 0 0,-2 2 0 0 0,2-1 0 0 0,-1 2 1 0 0,1 0-1 0 0,-2 1 0 0 0,6 3 2 0 0,20 19 125 0 0,-30-25-110 0 0,1-2 0 0 0,-1 1 0 0 0,0-1 0 0 0,1 1-1 0 0,-1-1 1 0 0,1-1 0 0 0,-1 0 0 0 0,2 0-1 0 0,-3 0 1 0 0,3 0 0 0 0,-3-1 0 0 0,3-1-1 0 0,0 0-14 0 0,23-2 182 0 0,-2 2-1 0 0,21-1-181 0 0,-40 3-1 0 0,-1 3-2 0 0,20 10 23 0 0,-28-13 60 0 0,-1 0 15 0 0,0 0-6 0 0,-30-5-313 0 0,29 5 224 0 0,0 0 0 0 0,0 0 0 0 0,-1 0 0 0 0,1-1 0 0 0,0 1 0 0 0,0 0 0 0 0,-2 1 0 0 0,2-1 0 0 0,0 0 0 0 0,0 0 0 0 0,0 0 0 0 0,0 2 0 0 0,-1-2 0 0 0,1 0 0 0 0,0 1 0 0 0,-4 0 0 0 0,-29 3-46 0 0,-1 2 0 0 0,2 1-1 0 0,-11 5 47 0 0,-13 11-181 0 0,29-3 582 0 0,27-20-297 0 0,1 2-170 0 0,0-2 0 0 0,0 0 0 0 0,0 1 0 0 0,-1-1 0 0 0,1 1 0 0 0,0-1 0 0 0,0 0-1 0 0,0 1 1 0 0,-2-1 0 0 0,2 1 0 0 0,0-1 0 0 0,0 0 0 0 0,-1 2 0 0 0,1-2-1 0 0,0 0 1 0 0,-1 0 0 0 0,1 1 0 0 0,0-1 0 0 0,-1 0 66 0 0,-3 5-94 0 0,13 1 146 0 0,-5-5 30 0 0,1 0 1 0 0,-1-1-1 0 0,0 2 0 0 0,1-2 1 0 0,-1 0-1 0 0,0 0 1 0 0,1-2-1 0 0,-1 2 0 0 0,1-1 1 0 0,-1 0-83 0 0,24-2 404 0 0,-17 2-586 0 0,2 0-1 0 0,-1-1 1 0 0,1-2 0 0 0,-1 1 0 0 0,0-1 0 0 0,3-1 182 0 0,27-9 410 0 0,-28 9-408 0 0,-9 4 3 0 0,1 0 0 0 0,0 0 0 0 0,-1-1 0 0 0,0 2 0 0 0,1 0 0 0 0,0-1 0 0 0,4 2-5 0 0,-10-1 35 0 0,1 0-1 0 0,-1 0 0 0 0,1 0 1 0 0,0 0-1 0 0,-1 0 0 0 0,2 0 1 0 0,-2 0-1 0 0,1 0 0 0 0,-1-1 1 0 0,1 1-1 0 0,0 0 0 0 0,-1 0 1 0 0,1 0-1 0 0,-1-1 0 0 0,1 1 1 0 0,-1 0-1 0 0,2-1 0 0 0,-2 1-34 0 0,9-5-255 0 0,20 2 54 0 0,-28 3 321 0 0,-1 0 50 0 0,0 0 13 0 0,0 0-47 0 0,0 0-201 0 0,0 0-89 0 0,0 0-19 0 0,0 0 44 0 0,0 0 195 0 0,0 0 88 0 0,0 0 19 0 0,-1 2-26 0 0,-4 2-118 0 0,4-1-58 0 0,-1-2 0 0 0,0 2 0 0 0,0-2 1 0 0,1 1-1 0 0,-2 0 0 0 0,1 0 0 0 0,-1-1 0 0 0,1 0 0 0 0,0 1 0 0 0,-3 0 29 0 0,1-1-31 0 0,2 2 0 0 0,-2-2 0 0 0,1 1 0 0 0,-1 1 0 0 0,2-1 0 0 0,-2 1 0 0 0,2-1 0 0 0,0 1 0 0 0,-2 0 31 0 0,3-1 28 0 0,-1 0 26 0 0,0-1 0 0 0,1 0 0 0 0,-1 2 0 0 0,1-1 0 0 0,-1 0 0 0 0,1 0 0 0 0,0 1 0 0 0,0-1 0 0 0,1-1 0 0 0,-1 3-54 0 0,-2-2 0 0 0,2 1 0 0 0,4 13 0 0 0,-3-15 0 0 0,1 3 0 0 0,-1-1 0 0 0,0 0 0 0 0,0 0 0 0 0,0 1 0 0 0,-1-1 0 0 0,1 0 0 0 0,0 1 0 0 0,-2-2 0 0 0,1 2 0 0 0,0-2 0 0 0,0 2 0 0 0,1-4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0,2 0 0 0 0,-2 2 0 0 0,0-2 0 0 0,0 0 0 0 0,0 0 0 0 0,0 0 0 0 0,0 0 0 0 0,0 0 0 0 0,0 0 0 0 0,0 0 0 0 0,0 0 0 0 0,-2 0 0 0 0,2 0 0 0 0,0 1 0 0 0,0-1 0 0 0,0 0 0 0 0,0 0 0 0 0,0 0 0 0 0,0 0 0 0 0,0 0 0 0 0,0 0 0 0 0,9-6 0 0 0,-7 4 0 0 0,4-31-533 0 0,-1 25 610 0 0,-2 0 0 0 0,2 1 1 0 0,0 0-1 0 0,1-1 0 0 0,-2 1 1 0 0,2 0-1 0 0,1-1-77 0 0,-1 0-52 0 0,-6 7-1 0 0,0 1-91 0 0,0 0-15 0 0,2-2 26 0 0,13-9 106 0 0,-4 6 40 0 0,-10 5 66 0 0,-1 0 62 0 0,0 0 19 0 0,0-1-21 0 0,8-1-589 0 0,-10 4 494 0 0,-11 3 371 0 0,6-5-482 0 0,1 1 0 0 0,-1 1-1 0 0,1 0 1 0 0,0 0-1 0 0,0 0 1 0 0,-1 1 0 0 0,0 1 67 0 0,-14 3-126 0 0,-117 52-338 0 0,133-56 398 0 0,1-1-1 0 0,1 0 0 0 0,-1 1 1 0 0,1 1-1 0 0,-1-2 1 0 0,2 2-1 0 0,-2-1 1 0 0,2 1-1 0 0,-2 0 0 0 0,2-1 1 0 0,-3 5 66 0 0,2-3 12 0 0,-1 1-1 0 0,1-1 1 0 0,-1 0 0 0 0,-1-1 0 0 0,-3 5-12 0 0,3-5-12 0 0,2-1 0 0 0,-1 2-1 0 0,0 0 1 0 0,2 0 0 0 0,-1 0 0 0 0,0 0 0 0 0,1 0 0 0 0,-1 0 0 0 0,0 3 12 0 0,-9 18 101 0 0,8-19-93 0 0,1 2 0 0 0,1-2 1 0 0,-1 1-1 0 0,2 0 0 0 0,-1 0 1 0 0,0 0-1 0 0,1-1 0 0 0,1 6-8 0 0,-3 15-209 0 0,0-16 244 0 0,3 0 0 0 0,-1 1 0 0 0,1-1 1 0 0,0 1-1 0 0,1 0 0 0 0,2 1-35 0 0,23 73-56 0 0,-17-10 405 0 0,-3-21-349 0 0,-3-49-13 0 0,-3-6-66 0 0,0-1-62 0 0,11-7-79 0 0,-7 3 281 0 0,-2-1 0 0 0,1 0 1 0 0,-1 0-1 0 0,0 0 0 0 0,1 1 1 0 0,-2-1-1 0 0,0 0 0 0 0,2-1-61 0 0,1-10-13 0 0,-1 7 82 0 0,-1 3-80 0 0,0-1-1 0 0,2-1 0 0 0,-2 2 1 0 0,2 0-1 0 0,-1-1 0 0 0,1 1 1 0 0,1-1-1 0 0,2-1 12 0 0,-5 5-20 0 0,-1 2-84 0 0,-1 1-37 0 0,0 0-10 0 0,0 0 39 0 0,-1 9 154 0 0,0 1 1 0 0,0-2-1 0 0,0 1 0 0 0,-2-1 0 0 0,1 0 0 0 0,0 0 0 0 0,-2 1 1 0 0,0-2-1 0 0,1 2 0 0 0,-1-2 0 0 0,-4 5-42 0 0,-17 42 0 0 0,9-17 0 0 0,13-31 0 0 0,1-2 0 0 0,-1-3 11 0 0,3-2 31 0 0,3-4-59 0 0,-1 1 0 0 0,1-1-1 0 0,-1 0 1 0 0,0 1-1 0 0,1-1 1 0 0,-2 0 0 0 0,0 0-1 0 0,0 0 1 0 0,0 0-1 0 0,1 0 1 0 0,-1-2 17 0 0,0-9-82 0 0,-1 0 0 0 0,-1-16 82 0 0,0 1 393 0 0,-2-48-286 0 0,2 35-393 0 0,1 0-1 0 0,6-43 287 0 0,0 19 264 0 0,-1 2-1 0 0,-4-22-263 0 0,-1 82 0 0 0,1 6 0 0 0,-1-1 0 0 0,0-1 0 0 0,1 1 0 0 0,-1 0 0 0 0,1 0 0 0 0,-1 0 0 0 0,2 1 0 0 0,-2-2 0 0 0,1 1 0 0 0,-1 0 0 0 0,1 1 0 0 0,0-1 0 0 0,0-1 0 0 0,-1 2 0 0 0,2-1 0 0 0,-1 1 0 0 0,0-1 0 0 0,0 1 0 0 0,0-1 0 0 0,2 0 0 0 0,-2-1 0 0 0,-1 2 0 0 0,1-1 0 0 0,0 1 0 0 0,0-1 0 0 0,1 1 0 0 0,-1-1 0 0 0,0 1 0 0 0,0 0 0 0 0,-1-2 0 0 0,1 2 0 0 0,0 0 0 0 0,1 0 0 0 0,-1-1 0 0 0,0 1 0 0 0,0 0 0 0 0,0 0 0 0 0,1 0 0 0 0,-1 0 0 0 0,0 0 0 0 0,0 1 0 0 0,0-1 0 0 0,1 0 0 0 0,-1 0 0 0 0,0 2 0 0 0,1-2 0 0 0,3 3 0 0 0,0 0 0 0 0,-1-1 0 0 0,1 2 0 0 0,0 0 0 0 0,1-1 0 0 0,16 13 0 0 0,54 15-464 0 0,-58-26 526 0 0,-12-4 124 0 0,-1 1 0 0 0,1 0 0 0 0,0 0 0 0 0,-2 0 0 0 0,3 1-186 0 0,8 5 557 0 0,-9-5-635 0 0,-2-1 0 0 0,2 1 0 0 0,-1 1 0 0 0,0-1 0 0 0,4 5 78 0 0,-2 0 46 0 0,-1 1 0 0 0,1-1 0 0 0,4 8-46 0 0,2 5 34 0 0,-2-9 245 0 0,2 9-312 0 0,-4-7-56 0 0,-4-10 110 0 0,-1 1-4 0 0,-2 0 0 0 0,0 0-1 0 0,0 0 1 0 0,0 0-1 0 0,-1 1 1 0 0,0-1-1 0 0,0 2-16 0 0,-1 1-61 0 0,0-2 60 0 0,0 1 58 0 0,0-1 28 0 0,0 0-6 0 0,0 25-123 0 0,0-29 61 0 0,3 2 32 0 0,2 3-220 0 0,-5-5 224 0 0,0-1 0 0 0,0 3-55 0 0,0-3-38 0 0,0-1 68 0 0,10-22-11 0 0,-9 12 1 0 0,-1 0-1 0 0,0 0 1 0 0,0 1 0 0 0,-1-7-18 0 0,-1-24-60 0 0,2 39 88 0 0,0 27-102 0 0,-6-3 21 0 0,6-23 53 0 0,0 1 0 0 0,0-1 0 0 0,0 0 0 0 0,-1 2 0 0 0,1-2 0 0 0,0 0 0 0 0,0 1 0 0 0,0-1 0 0 0,0 0 0 0 0,0 1 0 0 0,0-1 0 0 0,0 1 0 0 0,0-1 0 0 0,0 0 0 0 0,0 2 0 0 0,0-2 0 0 0,0 1 0 0 0,0-1 0 0 0,0 0 0 0 0,0 1 0 0 0,0-1 0 0 0,0 0 0 0 0,0 1 0 0 0,0-1 0 0 0,0 0 0 0 0,1 1 0 0 0,-1-1 0 0 0,0 0 0 0 0,0 2 0 0 0,1-2 0 0 0,-1 0 0 0 0,0 1 0 0 0,0-1 0 0 0,4 5 0 0 0,-9 19 0 0 0,4-16 0 0 0,-3-6 16 0 0,2-1-13 0 0,1-1 0 0 0,-2 0 0 0 0,2 2 0 0 0,-1-2 1 0 0,-1 0-1 0 0,2 0 0 0 0,-1 0 0 0 0,-1 0 0 0 0,2 0 0 0 0,-1 0 0 0 0,-1-2 0 0 0,2 2 0 0 0,-1-1 0 0 0,1 1 0 0 0,-2-1 1 0 0,1 1-1 0 0,1-1 0 0 0,0-1 0 0 0,-2 1 0 0 0,2 0 0 0 0,-1 0 0 0 0,1 0 0 0 0,-1-1 0 0 0,1 1 0 0 0,-2-1-3 0 0,-3-6-16 0 0,-1 0 1 0 0,1 0-1 0 0,0 0 0 0 0,-3-6 16 0 0,7 11 2 0 0,-61-88-162 0 0,43 57 210 0 0,19 30-35 0 0,-2-1 0 0 0,2 1 0 0 0,-1 0-1 0 0,0 0 1 0 0,-1 0 0 0 0,1 1 0 0 0,-2-1 0 0 0,2 0-1 0 0,-2 1 1 0 0,1 0 0 0 0,-1-1 0 0 0,1 2-1 0 0,-1-2 1 0 0,1 2 0 0 0,-5-2-15 0 0,-5-1-22 0 0,-1 0 1 0 0,1 2-1 0 0,-14-3 22 0 0,16 3-871 0 0,4 2 791 0 0,1 0-1 0 0,0-1 1 0 0,-1 1-1 0 0,1 1 0 0 0,-1 0 1 0 0,1 0-1 0 0,-1 0 0 0 0,1 1 1 0 0,-1-1-1 0 0,1 2 0 0 0,0 0 1 0 0,-1-1-1 0 0,-4 3 81 0 0,7 0-3 0 0,-2-2 0 0 0,1 2 0 0 0,-1-1-1 0 0,1 1 1 0 0,-3 4 3 0 0,-9 4 0 0 0,15-10 0 0 0,-2-1 0 0 0,2 2 0 0 0,-1-1 0 0 0,0 1 0 0 0,1-1 0 0 0,-1 1 0 0 0,1-1 0 0 0,0 2 0 0 0,-1-2 0 0 0,1 3 0 0 0,-3 4 2 0 0,0 1-1 0 0,1-1 1 0 0,0 1 0 0 0,1 0-1 0 0,0 0 1 0 0,1 1-1 0 0,-1-1 1 0 0,2-1 0 0 0,0 2-1 0 0,0 0 1 0 0,1-1-1 0 0,0 1 1 0 0,1-1 0 0 0,-1 1-1 0 0,4 6-1 0 0,2 16 0 0 0,1-1 0 0 0,1 1 0 0 0,10 20 0 0 0,-8-10 915 0 0,3 3 138 0 0,14 11-1061 0 0,-26-56 2 0 0,-1 0-53 0 0,-1 10-95 0 0,2-6 29 0 0,1 17-35 0 0,-2-7 177 0 0,0-14 74 0 0,0-1 34 0 0,0 0 10 0 0,0 0-35 0 0,0 0-152 0 0,0 0-68 0 0,0 0 78 0 0,0 1 55 0 0,0 0 0 0 0,0 1-1 0 0,0-1 1 0 0,0 0 0 0 0,0 0-1 0 0,0-1 1 0 0,0 1-1 0 0,0 1 1 0 0,-1-1 0 0 0,1 0-1 0 0,0 0 1 0 0,-1-1-1 0 0,1 2 1 0 0,-1-1 0 0 0,1 0-1 0 0,-2-1 1 0 0,2 1-1 0 0,-1 0-12 0 0,1-1-20 0 0,0 0 0 0 0,-1 2 0 0 0,1-2 0 0 0,0 0 0 0 0,0 1 0 0 0,-1-1 0 0 0,1 0 0 0 0,0 1 0 0 0,0-1 0 0 0,0 0 0 0 0,0 1 0 0 0,-1-1 0 0 0,1 0 0 0 0,0 2 0 0 0,0-2 0 0 0,0 0 0 0 0,0 1 0 0 0,0-1 0 0 0,0 1 0 0 0,0-1 0 0 0,0 0 0 0 0,0 1 0 0 0,0-1 0 0 0,0 2 0 0 0,0-2 0 0 0,0 1 20 0 0,10-7-114 0 0,13-18-6 0 0,-15 13-128 0 0,-4 5 66 0 0,0 0 0 0 0,1 0-1 0 0,0 0 1 0 0,1 0 0 0 0,1 0 182 0 0,-2 3 21 0 0,-4 2 99 0 0,-1 16 595 0 0,-1-8-715 0 0,-2-1 0 0 0,0-1 0 0 0,-1-1 0 0 0,-4 1 0 0 0,1-4 0 0 0,2 0 0 0 0,3-2-8 0 0,-1 1 0 0 0,1 0 0 0 0,0 0-1 0 0,-1-1 1 0 0,2 1 0 0 0,-1-2 0 0 0,-1 2 0 0 0,1-1 0 0 0,0 0-1 0 0,0 0 1 0 0,0-1 0 0 0,0 1 0 0 0,0 0 0 0 0,0 0-1 0 0,1 0 1 0 0,-2-1 0 0 0,2 0 0 0 0,-1 1 0 0 0,1-1 0 0 0,0 0-1 0 0,-1 0 1 0 0,0-1 8 0 0,-2-3-132 0 0,1-1 1 0 0,-1-1-1 0 0,1 1 0 0 0,0 0 0 0 0,0-4 132 0 0,0 1-33 0 0,-13-39 33 0 0,10 29 0 0 0,0-1 0 0 0,-2 2 0 0 0,-1-2 0 0 0,0 3 0 0 0,-4-8 0 0 0,5 11 56 0 0,2 2 0 0 0,-1-2 0 0 0,2 0 0 0 0,0-1 0 0 0,0 2 0 0 0,2-2 0 0 0,-1 1 0 0 0,2-6-56 0 0,1 14-26 0 0,-1-1 0 0 0,0 2 0 0 0,1-1 0 0 0,-1 1 0 0 0,-1-1 0 0 0,0 0 0 0 0,0 1 0 0 0,-1-2 26 0 0,-8-11-256 0 0,9 14 256 0 0,2 1 0 0 0,0-1 0 0 0,-1 0 0 0 0,2 0 0 0 0,-2-2 0 0 0,0-2 0 0 0,1 4 0 0 0,-2 0 0 0 0,2-1 0 0 0,0 2 0 0 0,-1-1 0 0 0,-1 1 0 0 0,1-1 0 0 0,-2 0 0 0 0,3 4 0 0 0,1-1 0 0 0,-1 1 0 0 0,0 1 0 0 0,0-1 0 0 0,-1 0 0 0 0,1 1 0 0 0,0-2 0 0 0,0 1 0 0 0,0 1 0 0 0,0-1 0 0 0,-1 1 0 0 0,1 0 0 0 0,0-1 0 0 0,0 1 0 0 0,0 0 0 0 0,-2 0 0 0 0,2-2 0 0 0,-4 1 0 0 0,2 1 0 0 0,-1 5 0 0 0,-5 1 0 0 0,8-6 0 0 0,1 0 0 0 0,0 2 0 0 0,-2-2 0 0 0,2 0 0 0 0,0 0 0 0 0,0 0 0 0 0,-1 0 0 0 0,1 1 0 0 0,0-1 0 0 0,0 0 0 0 0,-1 0 0 0 0,1 0 0 0 0,0 1 0 0 0,0-1 0 0 0,0 0 0 0 0,-1 1 0 0 0,1-1 0 0 0,0 0 0 0 0,0 0 0 0 0,0 1 0 0 0,0-1 0 0 0,0 0 0 0 0,0 2 0 0 0,0-2 0 0 0,-1 0 0 0 0,1 1 0 0 0,0-1 0 0 0,0 2 0 0 0,-2 1 0 0 0,2-1 0 0 0,-1 2 0 0 0,1-2 0 0 0,0 1 0 0 0,0-1 0 0 0,-1 2 0 0 0,2-2 0 0 0,-1 1 0 0 0,0-1 0 0 0,0 1 0 0 0,1 0 0 0 0,1 1 0 0 0,0 30 680 0 0,-2-5-1231 0 0,0-28 721 0 0,0 20-416 0 0,2-18 324 0 0,0 1 152 0 0,-6 14 93 0 0,2 19-502 0 0,2-36 325 0 0,0 19-292 0 0,2 14-20 0 0,-2-33 379 0 0,0 4 3 0 0,0 22-776 0 0,0-26 413 0 0,-2 18 659 0 0,2-6-943 0 0,1-10 473 0 0,-1 0 1 0 0,0 0-1 0 0,1-1 1 0 0,-1 2-1 0 0,0-2 1 0 0,-1 1-1 0 0,1-1 1 0 0,0 2-1 0 0,-1-2 1 0 0,1 1-1 0 0,-2-1 0 0 0,1 1 1 0 0,0 0-1 0 0,0 0 1 0 0,0 1-43 0 0,-1-3 18 0 0,0 6-20 0 0,2-6 3 0 0,0 1 1 0 0,0-1 0 0 0,0 0 0 0 0,0-1-1 0 0,0 1 1 0 0,0 1 0 0 0,-1-1 0 0 0,1 0-1 0 0,0 0 1 0 0,-1 0 0 0 0,1 1-1 0 0,-1-1 1 0 0,1 0 0 0 0,-2 0 0 0 0,2-1-1 0 0,-1 2 1 0 0,0-1-2 0 0,-30 29-23 0 0,29-27-101 0 0,1-3 83 0 0,-1 1 0 0 0,2-1-1 0 0,-1 1 1 0 0,0-1 0 0 0,1 2-1 0 0,-1-1 1 0 0,1-1 0 0 0,-1 1-1 0 0,1 0 1 0 0,-1-1 0 0 0,1 1-1 0 0,-2 1 1 0 0,2-1 0 0 0,0-1-1 0 0,-1 1 1 0 0,1 0 41 0 0,0-1 3 0 0,0 2 0 0 0,-1-2-1 0 0,1 0 1 0 0,0 1 0 0 0,0-1-1 0 0,0 0 1 0 0,0 1 0 0 0,0-1 0 0 0,-1 0-1 0 0,1 0 1 0 0,0 1 0 0 0,0-1-1 0 0,0 0 1 0 0,0 1 0 0 0,0-1 0 0 0,0 0-1 0 0,0 2 1 0 0,0-2 0 0 0,0 0-1 0 0,0 1 1 0 0,0-1 0 0 0,1 0 0 0 0,-1 1-1 0 0,0-1 1 0 0,0 0 0 0 0,0 1-1 0 0,0-1 1 0 0,0 0 0 0 0,1 0 0 0 0,-1 2-1 0 0,0-2 1 0 0,0 0 0 0 0,0 0 0 0 0,1 1-1 0 0,-1-1-2 0 0,12-3-125 0 0,-5 1 179 0 0,-7 2 79 0 0,25-5-51 0 0,-2-8 362 0 0,-22 13-656 0 0,12-13 541 0 0,4 6-289 0 0,-15 3-40 0 0,0 1-24 0 0,16-5-728 0 0,-13 3 830 0 0,24-17-220 0 0,-21 19 167 0 0,-7 1 114 0 0,1 1-55 0 0,0 0 1 0 0,1 0-1 0 0,-2-1 0 0 0,1 1 1 0 0,1-1-1 0 0,-2 1 0 0 0,1-2 0 0 0,2 1-84 0 0,-4 0-130 0 0,1 1-86 0 0,17-10 348 0 0,-12 9 75 0 0,2-1-166 0 0,0 2-66 0 0,-6 0-114 0 0,-2 1-77 0 0,0 0-28 0 0,0 0 63 0 0,0 0 278 0 0,0 0 119 0 0,0 0 28 0 0,1 0-37 0 0,4-4-166 0 0,-3 1-66 0 0,-2 1-11 0 0,0 1 1 0 0,0 0-1 0 0,0 0 1 0 0,0-1-1 0 0,-1 1 1 0 0,1 0-1 0 0,0 1 1 0 0,-1-1-1 0 0,1-1 1 0 0,0 1-1 0 0,-2 0 1 0 0,2 0-1 0 0,-1 1 1 0 0,1-1 0 0 0,-1-1-1 0 0,1 2 1 0 0,-1-1-1 0 0,0 0 1 0 0,1 1 35 0 0,-3-1-15 0 0,2-2 1 0 0,0 2-1 0 0,1 0 1 0 0,-1 0 0 0 0,-1-2-1 0 0,1 2 1 0 0,0 0 0 0 0,1-2-1 0 0,-1 2 1 0 0,1-1 0 0 0,-1 0-1 0 0,1-1 15 0 0,-3-5 185 0 0,2 1 1 0 0,-1 0-1 0 0,-1-1 0 0 0,1 1 1 0 0,-2 1-1 0 0,1-3-185 0 0,-3-6-258 0 0,0 1 0 0 0,1-1 0 0 0,1 0 0 0 0,-2-13 258 0 0,-3-5 880 0 0,8 31-964 0 0,0-1 0 0 0,0 1 0 0 0,0-1 0 0 0,-1 1 0 0 0,1-1 0 0 0,-1 1 0 0 0,1 0 0 0 0,-2-1 0 0 0,0-2 84 0 0,-8-8-169 0 0,-4-11 211 0 0,9 22 369 0 0,5 2-537 0 0,-2 0 1 0 0,2 0-1 0 0,0 0 1 0 0,0-1-1 0 0,-1 1 1 0 0,1 0-1 0 0,0-1 1 0 0,1 1-1 0 0,-1-2 1 0 0,0 2-1 0 0,0-1 1 0 0,-1 1-1 0 0,1-1 1 0 0,0 0-1 0 0,1 1 1 0 0,-1-2-1 0 0,0 1 1 0 0,-1 0-1 0 0,2 0 1 0 0,-1 0 125 0 0,1 1 342 0 0,0 0 134 0 0,0 0 32 0 0,0 0-65 0 0,0-2-294 0 0,0-3-133 0 0,0 1-16 0 0,-1 1 0 0 0,0 1 0 0 0,0-1 0 0 0,-1 1 0 0 0,1-1 0 0 0,0 1 0 0 0,0-1 0 0 0,0 1 0 0 0,-2 1 0 0 0,2-2 0 0 0,-1 1 0 0 0,1 1 0 0 0,-2-2 0 0 0,-3-3 0 0 0,-26-43 960 0 0,31 47-1009 0 0,0-2 0 0 0,0 0-1 0 0,1 1 1 0 0,-1-1 0 0 0,1 0-1 0 0,0 1 1 0 0,0-1 0 0 0,0 0-1 0 0,0 1 1 0 0,0-1 0 0 0,0 0-1 0 0,1 0 1 0 0,0 0 49 0 0,0-17-67 0 0,0 11 238 0 0,1 0 0 0 0,-1 0 0 0 0,0 1 1 0 0,2-5-172 0 0,6-31 23 0 0,3-13-48 0 0,-10 40-99 0 0,0-1 0 0 0,2 1 0 0 0,1 0 0 0 0,-1 1 0 0 0,8-15 124 0 0,11-22 566 0 0,6-7-566 0 0,-16 34 79 0 0,27-42-79 0 0,-8 15 0 0 0,-8 4 0 0 0,7-23 0 0 0,-26 61 0 0 0,29-56 0 0 0,-23 46 0 0 0,0 0 0 0 0,1 1 0 0 0,5-7 0 0 0,-2 1 0 0 0,-13 21 0 0 0,0 1 0 0 0,2-1 0 0 0,-1 1 0 0 0,1 0 0 0 0,2-4 0 0 0,5-3 0 0 0,-1 0 0 0 0,14-10 0 0 0,-12-1 0 0 0,-4 4 0 0 0,-7 14 0 0 0,1 2 0 0 0,-2 1 0 0 0,1 1 0 0 0,-1 1 0 0 0,0-1 0 0 0,0 0 0 0 0,0-1 0 0 0,1 2 0 0 0,-1-1 0 0 0,0 0 0 0 0,1 1 0 0 0,-1-1 0 0 0,1 0 0 0 0,-1 1 0 0 0,1-2 0 0 0,-1 1 0 0 0,2 1 0 0 0,-2-1 0 0 0,1 1 0 0 0,-1-1 0 0 0,1 1 0 0 0,0-2 0 0 0,-1 2 0 0 0,1 0 0 0 0,1-1 0 0 0,-2 1 0 0 0,1 0 0 0 0,0-1 0 0 0,0 1 0 0 0,0 0 0 0 0,1-1 0 0 0,-1 1 0 0 0,0 0 0 0 0,0-1 0 0 0,0 1 0 0 0,0-2 0 0 0,1 2 0 0 0,-1-1 0 0 0,0 0 0 0 0,-1 1 0 0 0,1-1 0 0 0,0-1 0 0 0,1 1 0 0 0,-2 1 0 0 0,1-1 0 0 0,0 0 0 0 0,25-25 0 0 0,-21 21 0 0 0,-5 3 0 0 0,18-9 0 0 0,18-10-67 0 0,-35 20-30 0 0,-1 1-119 0 0,0 0-28 0 0,2-2 37 0 0,2-1 166 0 0,1 0 65 0 0,-4 3 109 0 0,22-10-290 0 0,-14 3 321 0 0,-9 7 52 0 0,0 0 28 0 0,0 0-63 0 0,0 0-278 0 0,6-8-543 0 0,-7 6 661 0 0,1 2 0 0 0,-1-1 0 0 0,0 0 0 0 0,0 1 0 0 0,-1-1 0 0 0,1 1 0 0 0,0-2 0 0 0,0 2 0 0 0,0 0 0 0 0,-1-1 0 0 0,1 1-1 0 0,0 0 1 0 0,0 0 0 0 0,0 0 0 0 0,-1 0 0 0 0,1 0 0 0 0,0 0 0 0 0,0 0 0 0 0,0 0 0 0 0,0 0 0 0 0,-2 0 0 0 0,2 1 0 0 0,0-1 0 0 0,0 0 0 0 0,-1 2 0 0 0,2-2 0 0 0,-1 1-1 0 0,0-1 1 0 0,0 1 0 0 0,0-1 0 0 0,0 1 0 0 0,-1 1 0 0 0,1-1-21 0 0,-2 1-315 0 0,-2 2 0 0 0,1 0 0 0 0,0 0 0 0 0,0 0-1 0 0,0 1 1 0 0,-2 4 315 0 0,-7-1-4413 0 0,9-3-3817 0 0</inkml:trace>
  <inkml:trace contextRef="#ctx0" brushRef="#br0" timeOffset="5">5370 729 2304 0 0,'0'0'275'0'0,"0"0"313"0"0,0 0 137 0 0,0 0 31 0 0,0 0 23 0 0,0 0 78 0 0,-15 19 8181 0 0,-5 2-5635 0 0,20-20-3081 0 0,-6 13 654 0 0,-14 16 43 0 0,17-25-901 0 0,1 0 0 0 0,-2 0 0 0 0,2 0 0 0 0,-2 0 0 0 0,1-2 0 0 0,-3 4-118 0 0,-21 23 1545 0 0,-6 7-1034 0 0,21-25-176 0 0,6-6-296 0 0,-1-1 0 0 0,1 0 0 0 0,-1 0 1 0 0,-1-1-1 0 0,-2 2-39 0 0,-9 5 1030 0 0,-43 35-1854 0 0,50-37 565 0 0,2 1-1 0 0,0-1 1 0 0,0 1 259 0 0,4-4-18 0 0,0-2 1 0 0,-1 1-1 0 0,1-1 1 0 0,-1 1-1 0 0,-1-3 1 0 0,1 2-1 0 0,0-1 1 0 0,0 0-1 0 0,-4-1 18 0 0,8-1 0 0 0,0 1 0 0 0,0-1 0 0 0,1 0 0 0 0,-1 0 0 0 0,0 2 0 0 0,0-2 0 0 0,0 2 0 0 0,-9 4 0 0 0,-89 33 64 0 0,100-40 30 0 0,1 0 118 0 0,0 0 20 0 0,-25 11-595 0 0,24-11 188 0 0,-21 9 887 0 0,14-5-882 0 0,0-2-1 0 0,-2 2 1 0 0,2-2-1 0 0,-1 1 171 0 0,-4-1-94 0 0,-66 21 586 0 0,75-21-539 0 0,-1-1 1 0 0,0 0-1 0 0,0 1 0 0 0,1 0 0 0 0,-1 0 0 0 0,0 1 0 0 0,-2 1 47 0 0,-19 4 715 0 0,14-6-722 0 0,-37 8-241 0 0,40-8 522 0 0,-1 2-283 0 0,0-1 0 0 0,0-2 0 0 0,0 1-1 0 0,-1-2 1 0 0,-3 1 9 0 0,-18 4 271 0 0,4 5 410 0 0,15-6-1103 0 0,11-3 392 0 0,0 0 0 0 0,-2-1 0 0 0,2 2 0 0 0,-2-1 0 0 0,2-1 0 0 0,-2 0 0 0 0,2 1 0 0 0,-2-1 0 0 0,0 0 30 0 0,-15 1 215 0 0,15-1-140 0 0,1 1 0 0 0,-1-1 0 0 0,0 0 1 0 0,1 0-1 0 0,-1 0 0 0 0,1-1 0 0 0,-1 1 0 0 0,1-1-75 0 0,-2 1-70 0 0,1-1 0 0 0,0 1 0 0 0,0 0 1 0 0,-1 0-1 0 0,2 0 0 0 0,-2 1 0 0 0,0-1 0 0 0,-1 2 70 0 0,-20 1-289 0 0,4-1 282 0 0,18 0 71 0 0,-1-2 0 0 0,1 1 0 0 0,0-1 0 0 0,-1 0 0 0 0,1 0 1 0 0,0-1-1 0 0,-3 1-64 0 0,1-2 30 0 0,-1 2 1 0 0,1 0 0 0 0,0 2 0 0 0,0-2 0 0 0,0 1 0 0 0,0 0 0 0 0,-2 1-31 0 0,-3 1-24 0 0,-1-1 1 0 0,1 0 0 0 0,-1-1 0 0 0,1 0-1 0 0,-1-1 1 0 0,-6-1 23 0 0,7 1-15 0 0,-2 0 0 0 0,1 0 1 0 0,-7 1 14 0 0,12 0 54 0 0,-2-1 0 0 0,2 0 0 0 0,0-1 0 0 0,-1 0 0 0 0,1 0 0 0 0,0-1-1 0 0,-6-1-53 0 0,-23-5 37 0 0,-17 0-174 0 0,30 4 192 0 0,-1 2-1 0 0,-17-2-54 0 0,31 4-10 0 0,1-1 0 0 0,-1-2 0 0 0,-6 0 10 0 0,-2-1-116 0 0,-13-8 246 0 0,25 9-121 0 0,0 1-1 0 0,2-1 1 0 0,-2 1 0 0 0,0 1 0 0 0,-3-2-9 0 0,-27-4-6 0 0,-1-2-1 0 0,-14-7 7 0 0,33 10-27 0 0,-3-1-85 0 0,-2 1 0 0 0,2 0 0 0 0,-16 0 112 0 0,-53-9 0 0 0,27-1 0 0 0,27 4 0 0 0,-2 2 0 0 0,-2 1 0 0 0,-6 2 0 0 0,-34-13 216 0 0,62 13-186 0 0,14 6-26 0 0,1-2-1 0 0,-1 2 1 0 0,1 0-1 0 0,-1 0 1 0 0,1-1-1 0 0,-1 2 1 0 0,-2-1-4 0 0,-27-2 49 0 0,26 1-38 0 0,4 1 32 0 0,-33 1 106 0 0,34 0-94 0 0,-9 0 175 0 0,6 0-175 0 0,4 0-107 0 0,1 0-29 0 0,-6 0-1 0 0,7 0 153 0 0,0-1-4 0 0,-2 1-109 0 0,-36 0-790 0 0,35 1-1405 0 0,1-1-4371 0 0,1 0-426 0 0</inkml:trace>
  <inkml:trace contextRef="#ctx0" brushRef="#br0" timeOffset="6">4602 1256 2760 0 0,'0'0'283'0'0,"0"0"146"0"0,0 0 68 0 0,14 4 5518 0 0,-7-2-3647 0 0,-7 0-2318 0 0,0-2 0 0 0,2 0 1 0 0,-2 0-1 0 0,0 1 0 0 0,0-1 1 0 0,0 0-1 0 0,0 0 0 0 0,1 0 1 0 0,-1 1-1 0 0,0-1 0 0 0,0 0 1 0 0,0 0-1 0 0,1 0 0 0 0,-1 0 1 0 0,0 0-1 0 0,0 1 0 0 0,1-1 1 0 0,-1 0-1 0 0,0 0 0 0 0,0 0 1 0 0,1 0-1 0 0,-1 0 1 0 0,0 0-1 0 0,0 0 0 0 0,2 0 1 0 0,-2 0-1 0 0,0 0 0 0 0,1 0 1 0 0,-1 0-1 0 0,0 0 0 0 0,0 0 1 0 0,1 0-1 0 0,-1 0 0 0 0,0 0 1 0 0,0 0-1 0 0,1 0 0 0 0,-1-1 1 0 0,0 1-1 0 0,0 0 0 0 0,1 0 1 0 0,-1 0-1 0 0,0 0 0 0 0,0-1 1 0 0,0 1-1 0 0,2 0 0 0 0,-2 0 1 0 0,0 0-51 0 0,2-3 69 0 0,-1 2 0 0 0,1 0 0 0 0,0 0 0 0 0,0 0-1 0 0,0-1 1 0 0,1 2 0 0 0,-1-1 0 0 0,0 0 0 0 0,2 0-69 0 0,40-14 3255 0 0,-43 15-2993 0 0,16-9 457 0 0,-2 6-589 0 0,-10 2 183 0 0,0-1 0 0 0,-1 2-1 0 0,1-1 1 0 0,0 1 0 0 0,0 0 0 0 0,2 0-313 0 0,38-4 186 0 0,-16 4-77 0 0,-5-1 643 0 0,1 1 1 0 0,15 4-753 0 0,33 4 106 0 0,-46-4 532 0 0,0 0-1 0 0,0-2 0 0 0,5-2-637 0 0,-21 1 41 0 0,0 1 0 0 0,-1-1 0 0 0,1 1 0 0 0,-1 1-1 0 0,9 3-40 0 0,7 2 260 0 0,25 8 316 0 0,-4-3 18 0 0,-28-11-490 0 0,1 1 0 0 0,-1 1 0 0 0,0 1 1 0 0,8 4-105 0 0,23 9 13 0 0,-49-16 21 0 0,5-1-26 0 0,0 1-1 0 0,0 1 1 0 0,0-1 0 0 0,-1 2-1 0 0,2-1-7 0 0,0 0-4 0 0,6-2 62 0 0,-6 2-48 0 0,5 3-10 0 0,-10-5 2 0 0,1 0 0 0 0,-2 0 1 0 0,1 1-1 0 0,1 0 0 0 0,-1-1 0 0 0,-1 1 0 0 0,2 0 1 0 0,-1 0-4 0 0,30 8 420 0 0,-30-10-411 0 0,9 5 7 0 0,-9-5 27 0 0,2 0-20 0 0,-3 1 20 0 0,2 2-20 0 0,-3-2 4 0 0,0-1-103 0 0,0 0-62 0 0,0 0-18 0 0,0 0 41 0 0,0 0 185 0 0,0 0 82 0 0,0 0 10 0 0,1 1-22 0 0,-1-1-136 0 0,0 1 0 0 0,0-1-1 0 0,1 2 1 0 0,-1-2 0 0 0,0 1 0 0 0,0-1-1 0 0,0 1 1 0 0,0-1 0 0 0,0 1 0 0 0,0-1-1 0 0,0 2 1 0 0,0-2 0 0 0,0 1-1 0 0,0-1 1 0 0,0 1 0 0 0,0-1 0 0 0,0 0-1 0 0,0 1 1 0 0,-1-1 0 0 0,1 1 0 0 0,0 1-3 0 0,-5-1-2336 0 0,0-2 410 0 0</inkml:trace>
  <inkml:trace contextRef="#ctx0" brushRef="#br0" timeOffset="7">1198 5215 1840 0 0,'0'0'83'0'0,"0"0"154"0"0,0 0 608 0 0,0 0 267 0 0,0 0 52 0 0,0 0 23 0 0,0 0 53 0 0,0 0 28 0 0,0 0 4 0 0,0 0-90 0 0,0 0-375 0 0,0 0-167 0 0,0 0-31 0 0,0 0-22 0 0,0 0-64 0 0,0 0-31 0 0,0 0-4 0 0,0 0-27 0 0,0 0-112 0 0,-17 0 2882 0 0,-4 2-2101 0 0,19-2-998 0 0,0 1 0 0 0,-1-1-1 0 0,1 0 1 0 0,0 2 0 0 0,-2-2 0 0 0,2 0 0 0 0,-1 0 0 0 0,1-2 0 0 0,-3 2-132 0 0,-4-1 219 0 0,-1 0 0 0 0,1 1-1 0 0,-1 0 1 0 0,1 1 0 0 0,-3 0-219 0 0,-24 2 287 0 0,22-3-142 0 0,-1 0 312 0 0,-1 0 0 0 0,-13 2-457 0 0,23 0 104 0 0,1-2 0 0 0,-1-2-1 0 0,1 2 1 0 0,-1-1 0 0 0,2 1 0 0 0,-2-1 0 0 0,1 0-1 0 0,0-2 1 0 0,-1 2 0 0 0,2-1 0 0 0,-1-1 0 0 0,-5-2-104 0 0,4 2 87 0 0,-1-1 0 0 0,0 1 0 0 0,0 1 1 0 0,0 0-1 0 0,0 0 0 0 0,-4 0-87 0 0,-49-6 0 0 0,44 6 0 0 0,-7-4 11 0 0,18 3 30 0 0,0 0 0 0 0,0 0 1 0 0,1 0-1 0 0,-1-1 0 0 0,0 0 0 0 0,2-1 1 0 0,-2 2-1 0 0,1-2 0 0 0,1 0 0 0 0,-2 0-41 0 0,-20-23 172 0 0,22 24-151 0 0,-1-1 1 0 0,0 2-1 0 0,1-2 1 0 0,-1 0-1 0 0,0-3-21 0 0,-15-18 74 0 0,-21-17-10 0 0,33 35-45 0 0,0 0 0 0 0,0-1 0 0 0,0 1 1 0 0,1-2-1 0 0,0-1-19 0 0,-16-22 158 0 0,-14-5-20 0 0,12 22-338 0 0,4-10-2133 0 0,19 21-3803 0 0,1-1-1922 0 0</inkml:trace>
  <inkml:trace contextRef="#ctx0" brushRef="#br0" timeOffset="8">537 4635 3224 0 0,'6'12'411'0'0,"-5"-10"514"0"0,-1-2 224 0 0,0 0 47 0 0,0 0 32 0 0,0 0 91 0 0,0 0 38 0 0,0 0 10 0 0,0 0-77 0 0,0 0-323 0 0,0 0-139 0 0,0 7 1274 0 0,0 8 208 0 0,-4-6-1889 0 0,0-1 1 0 0,0 1 0 0 0,-2-2 0 0 0,1 2-1 0 0,0-2 1 0 0,-6 5-422 0 0,8-8 108 0 0,-31 33 91 0 0,25-28-181 0 0,-1 1 0 0 0,2 0 0 0 0,0 1-1 0 0,-1 0 1 0 0,1 3-18 0 0,-10 13 0 0 0,13-23 0 0 0,2 0 0 0 0,-1 1 0 0 0,2 1 0 0 0,-2-1 0 0 0,2 0 0 0 0,0 1 0 0 0,-3 4 0 0 0,4-5 9 0 0,-2 0-1 0 0,1 0 1 0 0,-2-1-1 0 0,2 1 1 0 0,-2 0 0 0 0,1-1-1 0 0,-1 1 1 0 0,1-2-1 0 0,-1 2 1 0 0,0-1-1 0 0,0 0 1 0 0,-1-2-1 0 0,0 2 1 0 0,2 0-1 0 0,-7-1-8 0 0,5 0 0 0 0,5-3 3 0 0,-2 0 0 0 0,1 0 0 0 0,0 0 0 0 0,0-2 0 0 0,0 2 0 0 0,-1 0 0 0 0,1 0 0 0 0,0-1 0 0 0,1 1 0 0 0,-1-1 0 0 0,0 1 0 0 0,-1-1 0 0 0,2 1 0 0 0,-1-1 0 0 0,0-1 0 0 0,0 2 0 0 0,1-1 0 0 0,-1 0 0 0 0,1 1 0 0 0,-1-1 0 0 0,1-1 0 0 0,-2 1 0 0 0,2 1 0 0 0,-1-1 0 0 0,1 0-1 0 0,0-1 1 0 0,-1 1 0 0 0,1 0-3 0 0,0 0 41 0 0,-6-10 106 0 0,6 10-127 0 0,-1-1 0 0 0,0 0 0 0 0,-1 1 0 0 0,2-2 0 0 0,-1 2 0 0 0,1-1 0 0 0,-1 0 0 0 0,1 0 0 0 0,0 1 0 0 0,0-2 0 0 0,0 2 0 0 0,0-1-20 0 0,-1-16 117 0 0,-1 1 0 0 0,-1 0 0 0 0,0 0 1 0 0,-4-9-118 0 0,-4-24 316 0 0,10 40-338 0 0,-2-1-1 0 0,1 1 1 0 0,-2-1 0 0 0,1 2-1 0 0,-2-4 23 0 0,4 12-129 0 0,1 1 28 0 0,1-22 155 0 0,19-26-88 0 0,-20 47-220 0 0,7-6 394 0 0,0 3-63 0 0,1 2 1 0 0,-1 0-1 0 0,-1 0 0 0 0,1 1 0 0 0,0-1 0 0 0,0 2 0 0 0,0-1 0 0 0,0 1 0 0 0,0 0 1 0 0,0 1-1 0 0,1-1 0 0 0,5 3-77 0 0,29 1 134 0 0,-37-4-113 0 0,0 1 0 0 0,1-1 0 0 0,-2 1 0 0 0,1 0 0 0 0,0 0 0 0 0,1 1-21 0 0,38 8 66 0 0,-35-8-12 0 0,3 2-44 0 0,-3-2-10 0 0,14 5 75 0 0,-21-5-32 0 0,4 1-22 0 0,-5-1 32 0 0,1 1-25 0 0,-2 0-1 0 0,-2 0 1 0 0,2 1-1 0 0,0 0 0 0 0,-1-1 1 0 0,1 1-1 0 0,-2 1-27 0 0,-5 6 187 0 0,-1-1 0 0 0,-1 0-1 0 0,-5 4-186 0 0,-12 16 296 0 0,14-19-296 0 0,0 1 0 0 0,0-1 0 0 0,-7 4 0 0 0,12-10 0 0 0,0-1 0 0 0,0 1 0 0 0,-1-1 0 0 0,1 0 0 0 0,-2-1 0 0 0,-4 2 0 0 0,-6 3-26 0 0,18-7-102 0 0,1-1-6 0 0,21-17 326 0 0,-13 8-170 0 0,-1 2-1 0 0,1-1 0 0 0,-1 1 1 0 0,1 1-1 0 0,1 0 0 0 0,1-2-21 0 0,-7 8 0 0 0,12-13 0 0 0,-14 12 0 0 0,1 0 1 0 0,-2-1-1 0 0,1 1 0 0 0,0 0 1 0 0,0 0-1 0 0,-1-1 0 0 0,1 1 0 0 0,-1 0 1 0 0,1-1-1 0 0,-1 0 0 0 0,0 1 1 0 0,2 0-1 0 0,-2-2 0 0 0,0 2 0 0 0,0 0 0 0 0,0 1 0 0 0,0-1 0 0 0,0 1 1 0 0,0 0-1 0 0,0-1 0 0 0,0 1 0 0 0,0 0 0 0 0,0-2 0 0 0,0 2 0 0 0,0-1 0 0 0,0 1 0 0 0,0 0 0 0 0,0-1 0 0 0,-2 1 0 0 0,2 0 0 0 0,0-1 0 0 0,0 1 1 0 0,-1 0-1 0 0,1-2 0 0 0,0 2 0 0 0,0 0 0 0 0,-1 0 0 0 0,1-1 0 0 0,0 1 0 0 0,0 0 0 0 0,-1 0 0 0 0,1 0 0 0 0,0-1 0 0 0,-1 1 0 0 0,1 0 1 0 0,0 0-1 0 0,-1 0 0 0 0,1 0 0 0 0,-2 0 0 0 0,2 0 0 0 0,0 0 0 0 0,-1 0 0 0 0,1 0 0 0 0,0 0 0 0 0,-1 0 0 0 0,1 0 0 0 0,-1 0 0 0 0,1 0 1 0 0,0 0-1 0 0,-1 0 0 0 0,1 0 0 0 0,0 0 0 0 0,-2 0 0 0 0,2 0 0 0 0,0 1 0 0 0,-1-1 0 0 0,1 0 0 0 0,-3 1 0 0 0,-1 1 0 0 0,1 0 0 0 0,-1-1 0 0 0,0 2 0 0 0,1-1 0 0 0,-1 1 0 0 0,1-1 0 0 0,0 1 0 0 0,0-1 0 0 0,0 2 0 0 0,1-2 0 0 0,-3 3 0 0 0,-1 4 0 0 0,1-1 0 0 0,-1 1 0 0 0,1-1 0 0 0,-2 6 0 0 0,3-9 0 0 0,2 0 0 0 0,1-1 0 0 0,-2 0 0 0 0,2 1 0 0 0,0 0 0 0 0,-1 0 0 0 0,2 0 0 0 0,-2 0 0 0 0,2-5 0 0 0,0 0 0 0 0,0 0 0 0 0,0-2 0 0 0,2 2 0 0 0,-2 0 0 0 0,0 0 0 0 0,0 0 0 0 0,0 0 0 0 0,1 0 0 0 0,-1-1 0 0 0,0 1 0 0 0,0 0 0 0 0,0 0 0 0 0,1 0 0 0 0,-1 0 0 0 0,0 0 0 0 0,0 0 0 0 0,1 0 0 0 0,-1 0 0 0 0,0 0 0 0 0,0 0 0 0 0,1 0 0 0 0,-1 0 0 0 0,0 0 0 0 0,0 0 0 0 0,1 0 0 0 0,-1 0 0 0 0,0 0 0 0 0,0 0 0 0 0,2 0 0 0 0,-2 1 0 0 0,0-1 0 0 0,0 0 0 0 0,0 0 0 0 0,1 0 0 0 0,-1 0 0 0 0,0 0 0 0 0,0 0 0 0 0,0 2 0 0 0,0-2 0 0 0,1 0 0 0 0,-1 0 0 0 0,0 0 0 0 0,0 1 0 0 0,0-1 0 0 0,0 0 0 0 0,0 0 0 0 0,0 0 0 0 0,1 1 0 0 0,-1-1 0 0 0,0 0 0 0 0,0 0 0 0 0,0 1 0 0 0,0-1 0 0 0,0 0 0 0 0,0 0 0 0 0,0 2 0 0 0,0-2 0 0 0,0 0 0 0 0,0 0 0 0 0,3-8 0 0 0,-1 1 0 0 0,0-2 0 0 0,-1 2 0 0 0,2-2 0 0 0,-2 2 0 0 0,-1-2 0 0 0,0 2 0 0 0,1-2 0 0 0,-2 1 0 0 0,1 1 0 0 0,-1-2 0 0 0,-2-3 0 0 0,2 0 26 0 0,1 9-13 0 0,-1 1-1 0 0,1-1 0 0 0,0 1 0 0 0,0-1 0 0 0,-1 1 0 0 0,1-1 0 0 0,-1 1 0 0 0,1 1 0 0 0,-1-2 0 0 0,-1 1 0 0 0,1-1 1 0 0,0 2-1 0 0,0-1 0 0 0,0-1 0 0 0,-1 2 0 0 0,0-1 0 0 0,1 0 0 0 0,0 0 0 0 0,-2 1-12 0 0,2-1-7 0 0,1 2 1 0 0,-1-1-1 0 0,1 1 0 0 0,-1 0 1 0 0,0-1-1 0 0,1 1 0 0 0,-2 0 0 0 0,1 0 1 0 0,0-1-1 0 0,1 1 0 0 0,-1 0 1 0 0,0 0-1 0 0,1 0 0 0 0,-2 0 0 0 0,1 0 1 0 0,0 0-1 0 0,1 0 0 0 0,-1 0 0 0 0,0 0 1 0 0,0 0-1 0 0,1 0 0 0 0,-2 0 1 0 0,1 1-1 0 0,1-1 0 0 0,-1 0 0 0 0,0 0 1 0 0,1 1-1 0 0,-1-1 0 0 0,-1 1 0 0 0,2-1 1 0 0,-1 0-1 0 0,1 2 0 0 0,-1-2 1 0 0,1 1-1 0 0,-1 0 0 0 0,1-1 0 0 0,-1 1 1 0 0,1-1-1 0 0,-1 2 0 0 0,1-1 0 0 0,0-1 1 0 0,-2 1-1 0 0,2 0 0 0 0,0-1 1 0 0,0 1-1 0 0,-1 1 7 0 0,0 4-12 0 0,0-1 0 0 0,0 1-1 0 0,-1 0 1 0 0,1 0 0 0 0,1-1 0 0 0,0 1 0 0 0,0 0 0 0 0,0 0 0 0 0,0-1-1 0 0,1 1 1 0 0,1 0 0 0 0,-1 3 12 0 0,2 11 7 0 0,9 3 84 0 0,-12-23-90 0 0,0 1 0 0 0,0-1 0 0 0,0 1 0 0 0,1-1 1 0 0,-1 2-1 0 0,0-2 0 0 0,0 1 0 0 0,0-1 0 0 0,2 1 0 0 0,-2-1 1 0 0,0 1-1 0 0,1-1 0 0 0,-1 1 0 0 0,0-1 0 0 0,1 0 0 0 0,-1 2 1 0 0,1-2-1 0 0,-1 0-1 0 0,7-2 53 0 0,3-10-28 0 0,-10 12-36 0 0,1-7 12 0 0,1 0-1 0 0,-1-1 1 0 0,1 1 0 0 0,-1-1 0 0 0,-1 1 0 0 0,0-1-1 0 0,0 0 1 0 0,0 1 0 0 0,-1 0 0 0 0,-1-1-1 0 0,1 1 1 0 0,-1-1 0 0 0,1 1 0 0 0,-2 0 0 0 0,0 1-1 0 0,0-2 1 0 0,-3-4-1 0 0,3 8-13 0 0,3 4 12 0 0,0 0-1 0 0,-1 0 1 0 0,1 0-1 0 0,0 0 1 0 0,0 0 0 0 0,-1 0-1 0 0,1 0 1 0 0,0 0 0 0 0,0 0-1 0 0,0 0 1 0 0,-2 0 0 0 0,2 0-1 0 0,0 0 1 0 0,0 0 0 0 0,0 0-1 0 0,-1 0 1 0 0,1 0-1 0 0,0 0 1 0 0,0 0 0 0 0,0 0-1 0 0,0 2 1 0 0,-1-2 0 0 0,1 0-1 0 0,0 0 1 0 0,0 0 0 0 0,0 0-1 0 0,0 0 1 0 0,-1 1 0 0 0,1-1-1 0 0,0 0 1 0 0,0 0-1 0 0,0 1 3 0 0,-1 3-25 0 0,-1-1 20 0 0,1 1 0 0 0,0 0 0 0 0,0-1-1 0 0,0 1 1 0 0,1 0 0 0 0,-1 1 0 0 0,1-2 0 0 0,0 1-1 0 0,0 0 1 0 0,0 1 0 0 0,1-2 0 0 0,-1 1 0 0 0,1 0-1 0 0,0-1 1 0 0,0 1 0 0 0,0 0 0 0 0,1 1 0 0 0,-1-3-1 0 0,1 2 1 0 0,-1-1 4 0 0,-1-1 3 0 0,2-1 0 0 0,-2-1-1 0 0,1 1 1 0 0,-1 0 0 0 0,0-1 0 0 0,1 1-1 0 0,-1 1 1 0 0,1-2 0 0 0,-1 1 0 0 0,1-1-1 0 0,0 1 1 0 0,-1-1 0 0 0,2 1 0 0 0,-2-1 0 0 0,1 2-1 0 0,0-2 1 0 0,-1 0 0 0 0,1 0 0 0 0,0 1-1 0 0,1-1 1 0 0,-2 0 0 0 0,1 0 0 0 0,0 1-1 0 0,0-1 1 0 0,-1 0 0 0 0,1 0 0 0 0,2 0-3 0 0,20-5 53 0 0,-19 4-49 0 0,2-2-4 0 0,0 1 0 0 0,0-2 0 0 0,0 2 0 0 0,0-2 0 0 0,-2 1 0 0 0,2-2 0 0 0,0 0 0 0 0,10-6 0 0 0,41-31-72 0 0,-66 45 99 0 0,7-2-12 0 0,-1 0-1 0 0,1-1 1 0 0,0 1-1 0 0,-1 0 1 0 0,1 1-1 0 0,1-1 0 0 0,-2 0 1 0 0,0 2-15 0 0,-15 12 188 0 0,10-8-185 0 0,1-1 1 0 0,0 1 0 0 0,1-1-1 0 0,-1 2 1 0 0,1-1 0 0 0,0 0 0 0 0,1 2-1 0 0,-5 6-3 0 0,10-15 0 0 0,0 0 0 0 0,0 0 0 0 0,-1 0 0 0 0,1 0 0 0 0,0 0 0 0 0,0 0 0 0 0,0 0 0 0 0,0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0,2 0 0 0 0,-2 0 0 0 0,0 0 0 0 0,0 0 0 0 0,0 0 0 0 0,0 0 0 0 0,0 0 0 0 0,0 0 0 0 0,6-4 0 0 0,8-6 0 0 0,20-21-248 0 0,16-20 248 0 0,-45 47 0 0 0,-2-1 0 0 0,1 0 0 0 0,-1 0 0 0 0,1-1 0 0 0,-2 1 0 0 0,1-1 0 0 0,0 0 0 0 0,-3 1 11 0 0,-23 17 194 0 0,12-1-165 0 0,0-1 0 0 0,2 1 0 0 0,-9 10-40 0 0,-21 21-8 0 0,20-27 8 0 0,25-25 0 0 0,0 2 0 0 0,-2-2 0 0 0,1 0 0 0 0,0-1 0 0 0,-4 10 0 0 0,-1 0 0 0 0,0-1 0 0 0,0 1 0 0 0,0 0 0 0 0,0 1 0 0 0,0-1 0 0 0,0 0 0 0 0,0-1 0 0 0,0 1 0 0 0,0 0 0 0 0,0 0 0 0 0,0 1 0 0 0,-1-2 0 0 0,1 1 0 0 0,0 0 0 0 0,-1 0 0 0 0,1 1 0 0 0,0-1 0 0 0,-1-1 0 0 0,1 1 0 0 0,-2 1 0 0 0,2-1 0 0 0,-1 0 0 0 0,1 1 0 0 0,-1-2 0 0 0,0 2 0 0 0,1-1 0 0 0,-1 0 0 0 0,-1 1 0 0 0,1 0 0 0 0,0-1 0 0 0,-3 0 0 0 0,3 1 0 0 0,-1-2 0 0 0,0 2 0 0 0,-1-1 0 0 0,1 1 0 0 0,1 0 0 0 0,-2 0 0 0 0,1 0 0 0 0,0 0 0 0 0,-1 0 0 0 0,2 0 0 0 0,-1 1 0 0 0,-1-1 0 0 0,1 0 0 0 0,1 2 0 0 0,-2-2 0 0 0,1 1 0 0 0,1 0 0 0 0,-2 0 0 0 0,1 0 0 0 0,1-1 0 0 0,-2 2 0 0 0,1 0 0 0 0,2-1 0 0 0,-2 2 0 0 0,-10-2 0 0 0,8-3 0 0 0,10 0 0 0 0,-3 4 0 0 0,-1-1 0 0 0,0 0 0 0 0,0 0 0 0 0,0 0 0 0 0,0 1 0 0 0,1-1 0 0 0,-2 1 0 0 0,1 0 0 0 0,-1 0 0 0 0,2-1 0 0 0,-1 3 0 0 0,10 8 0 0 0,-6-7 0 0 0,35 17 0 0 0,-36-18 0 0 0,-6 2 0 0 0,-3 0 1 0 0,2 0-1 0 0,-2 0 0 0 0,1-1 1 0 0,-2 1-1 0 0,2-1 1 0 0,-2 0-1 0 0,0 0 0 0 0,0 0 1 0 0,1-1-1 0 0,-1-1 1 0 0,-5 5-1 0 0,2-2-20 0 0,-1 1 1 0 0,0 2 0 0 0,-3 2 19 0 0,12-10-1 0 0,-1-1 1 0 0,1 1-1 0 0,0-1 0 0 0,-1 1 1 0 0,1-1-1 0 0,-1 2 0 0 0,1-2 1 0 0,0 1-1 0 0,0-1 0 0 0,-1 1 1 0 0,1-1-1 0 0,0 1 0 0 0,0 0 1 0 0,0-1-1 0 0,-1 2 0 0 0,1-1 1 0 0,0 0 0 0 0,0 3-12 0 0,-3 1-36 0 0,4 0 47 0 0,1-5 2 0 0,-2 1 1 0 0,1-1-1 0 0,-1 0 0 0 0,1 0 1 0 0,-1 1-1 0 0,1-1 0 0 0,-1 0 1 0 0,1 0-1 0 0,-1 0 0 0 0,1 0 1 0 0,-1 0-1 0 0,2 0 0 0 0,-1 0 1 0 0,-1 0-1 0 0,1 0 0 0 0,-1 0 1 0 0,1 0-1 0 0,-1 0 0 0 0,1 0 1 0 0,-1 0-1 0 0,2-1 0 0 0,-2 1 1 0 0,1 0-1 0 0,-1 0 0 0 0,1-1 1 0 0,0 1-2 0 0,15-8 18 0 0,-9 5-18 0 0,-1-2-1 0 0,0 1 1 0 0,-1-1-1 0 0,0 0 1 0 0,1 0-1 0 0,-1-1 1 0 0,0 1-1 0 0,-1-1 1 0 0,1 0-1 0 0,-1 0 1 0 0,0-1-1 0 0,0 0 1 0 0,-2 1-1 0 0,2-1 1 0 0,-2 0-1 0 0,2-2 1 0 0,4-12 0 0 0,4-12 0 0 0,-12 33 0 0 0,0-1 0 0 0,0 1 0 0 0,0 0 0 0 0,0 0 0 0 0,0-1 0 0 0,0 1 0 0 0,0 0 0 0 0,0 0 0 0 0,0-1 0 0 0,0 1 0 0 0,0 0 0 0 0,0 0 0 0 0,0-2 0 0 0,0 2 0 0 0,0 0 0 0 0,0 0 0 0 0,-1-1 0 0 0,1 1 0 0 0,0 0 0 0 0,0 0 0 0 0,0 0 0 0 0,0-1 0 0 0,0 1 0 0 0,-1 0 0 0 0,1 0 0 0 0,0 0 0 0 0,0-1 0 0 0,0 1 0 0 0,0 0 0 0 0,-2 0 0 0 0,2 0 0 0 0,0 0 0 0 0,0 0 0 0 0,-1 0 0 0 0,1-2 0 0 0,0 2 0 0 0,0 0 0 0 0,-1 0 0 0 0,1 0 0 0 0,0 0 0 0 0,0 0 0 0 0,-1 0 0 0 0,1 0 0 0 0,0 0 0 0 0,0 0 0 0 0,-1 0 0 0 0,1 0 0 0 0,0 0 0 0 0,0 0 0 0 0,-2 0 0 0 0,2 0 0 0 0,0 2 0 0 0,-10 0 0 0 0,-44 14 0 0 0,47-11 0 0 0,5-4-14 0 0,2-1 12 0 0,0 0 1 0 0,0 0 0 0 0,0 0 0 0 0,-1 0 0 0 0,1 0 0 0 0,0 0 0 0 0,0 0 0 0 0,0 0 0 0 0,-1 0 0 0 0,1 0 0 0 0,0 0 0 0 0,0 0 0 0 0,0 0 0 0 0,0 0 0 0 0,-2 0 0 0 0,2 0 0 0 0,0 0-1 0 0,0 0 1 0 0,0-1 0 0 0,0 1 0 0 0,0 0 0 0 0,-1 0 0 0 0,1 0 0 0 0,0 0 0 0 0,0 0 0 0 0,0 0 0 0 0,0-1 0 0 0,0 1 0 0 0,0 0 0 0 0,0 0 0 0 0,0 0 0 0 0,-1 0 0 0 0,1 0 0 0 0,0-2-1 0 0,0 2 1 0 0,0 0 0 0 0,0 0 0 0 0,0 0 0 0 0,0 0 0 0 0,0-1 0 0 0,0 1 0 0 0,0 0 0 0 0,0 0 0 0 0,0 0 0 0 0,0 0 0 0 0,0-1 0 0 0,0 1 1 0 0,5-12 54 0 0,-2 6-68 0 0,-3 1-48 0 0,2 1 189 0 0,-1 3-1725 0 0,0-2-5197 0 0,2-3-996 0 0</inkml:trace>
  <inkml:trace contextRef="#ctx0" brushRef="#br1" timeOffset="9">3916 5052 456 0 0,'0'0'315'0'0,"0"0"11"0"0,6-3 300 0 0,-5 2-300 0 0,0 1 1 0 0,1-1-1 0 0,0 1 0 0 0,-1-1 1 0 0,1 1-1 0 0,-1 0 1 0 0,0-1-1 0 0,2 1 1 0 0,-2 0-1 0 0,0 0 1 0 0,2 0-327 0 0,-2 0 1083 0 0,0 1 1 0 0,0-1-1 0 0,0 0 1 0 0,1 1-1 0 0,-1-1 1 0 0,0 1-1 0 0,0-1 1 0 0,0 1-1 0 0,0-1 1 0 0,1 2-1 0 0,-1-1 1 0 0,0-1-1 0 0,0 2-1083 0 0,7 4 3723 0 0,3-1-6347 0 0,-5-5 2950 0 0,0 2-1 0 0,0-1 1 0 0,0-1-1 0 0,1 0 1 0 0,-1 0-1 0 0,0-1 1 0 0,0-1 0 0 0,0 2-1 0 0,0-2 1 0 0,1 1-1 0 0,0-2-325 0 0,22-8 662 0 0,2 0-1 0 0,7 1-661 0 0,-27 8 36 0 0,-5 1 18 0 0,1 0 0 0 0,0-2 1 0 0,-1 2-1 0 0,1-2 1 0 0,-1 1-1 0 0,1-2 0 0 0,-1 2 1 0 0,0-2-1 0 0,1-1-54 0 0,-3 3 44 0 0,0-1 0 0 0,1 0 0 0 0,-1 0-1 0 0,0 1 1 0 0,1 1 0 0 0,4-3-44 0 0,20-11 121 0 0,40-29 7 0 0,-45 31 84 0 0,1-1 0 0 0,20-18-212 0 0,-30 21 24 0 0,-15 9-24 0 0,1-1-2 0 0,9-4 58 0 0,31-26 97 0 0,-9 7-148 0 0,14-23 320 0 0,-41 46-321 0 0,0-1-1 0 0,0 0 0 0 0,-1-1 0 0 0,0 2 0 0 0,1-2 0 0 0,1-4-3 0 0,7-6 28 0 0,21-18 36 0 0,-26 26-64 0 0,10-9-11 0 0,-16 12-42 0 0,16 0 65 0 0,10 4 123 0 0,-26 0-93 0 0,-2 1-30 0 0,1-1 0 0 0,0 1-1 0 0,-1 0 1 0 0,1-1-1 0 0,-1 1 1 0 0,2 1-1 0 0,-2-1 1 0 0,1 0 0 0 0,-1 0-1 0 0,0-1 1 0 0,1 2-1 0 0,-1-1 1 0 0,0 0-1 0 0,1 0 1 0 0,-1 0 0 0 0,0 1-1 0 0,0-1 1 0 0,0 0-1 0 0,0 0-11 0 0,-1 28 148 0 0,0-16-369 0 0,0-6 138 0 0,1-3 91 0 0,-2 0 1 0 0,2-1 0 0 0,0 1-1 0 0,0 0 1 0 0,0-1 0 0 0,2 1-1 0 0,-2 1-8 0 0,-3 22 214 0 0,4-6-184 0 0,-2-18 16 0 0,1 1 0 0 0,0-1 0 0 0,0 0 0 0 0,0 0 0 0 0,0 0 1 0 0,0 0-1 0 0,1 0 0 0 0,-1 0 0 0 0,2 1-46 0 0,8 34 135 0 0,-7-31-83 0 0,-3-7-50 0 0,1 0 0 0 0,-1 0 0 0 0,0 0 0 0 0,0 0 0 0 0,1 0 0 0 0,-1 0 0 0 0,0 0 0 0 0,1 1 0 0 0,-1-1 1 0 0,0 0-1 0 0,0 0 0 0 0,0 0 0 0 0,1 0 0 0 0,-1 0 0 0 0,0 0 0 0 0,0 1 0 0 0,2-1 0 0 0,-2 0 0 0 0,0 0 0 0 0,0 0 0 0 0,0 2 0 0 0,0-2 0 0 0,1 0 0 0 0,-1 0 0 0 0,0 0 0 0 0,0 1 0 0 0,0-1 0 0 0,0 0 0 0 0,0 0 0 0 0,0 1 0 0 0,0-1 0 0 0,0 0-2 0 0,9 21 442 0 0,-9-20-420 0 0,1-1 0 0 0,-1 1 0 0 0,0 1 0 0 0,0-2 0 0 0,2 1 0 0 0,-2 0 0 0 0,1-1 0 0 0,-1 1 0 0 0,1 0 0 0 0,-1-1 0 0 0,1 2 0 0 0,-1-2 0 0 0,1 1 0 0 0,-1-1 0 0 0,2 1 0 0 0,-2-1 1 0 0,1 1-1 0 0,0-1 0 0 0,-1 0 0 0 0,1 2 0 0 0,0-2 0 0 0,0 0-22 0 0,1 1-98 0 0,-2-1-62 0 0,0 0-21 0 0,1 1 28 0 0,5 6 419 0 0,-4-5 10 0 0,6 1-201 0 0,36 21-171 0 0,-42-23-35 0 0,-2-1-18 0 0,1 0 22 0 0,2 1 185 0 0,1 0 0 0 0,-1 0-1 0 0,1-1 1 0 0,-1 2-1 0 0,1-2 1 0 0,0 0 0 0 0,-1 0-1 0 0,2 0-57 0 0,-3 0-82 0 0,-1 0-33 0 0,2 0 27 0 0,4 0 71 0 0,19 0 385 0 0,-1 0-588 0 0,8-3 288 0 0,-25 1-121 0 0,32-3 251 0 0,5-5-191 0 0,-31 9-9 0 0,-6 1 5 0 0,2-1-1 0 0,-2-1 1 0 0,0 1-1 0 0,0-1 1 0 0,3-1-3 0 0,21-4 54 0 0,-9 3-44 0 0,85-18 115 0 0,-93 17-166 0 0,-11 4 34 0 0,-1 0 0 0 0,1 0 0 0 0,-1-1 0 0 0,1 2 0 0 0,-1-1 0 0 0,1 1-1 0 0,-1 0 8 0 0,1 0 37 0 0,-2-1 0 0 0,2 1 0 0 0,-1-1 0 0 0,1-1 0 0 0,-2 1 0 0 0,2 0 0 0 0,0 0 0 0 0,-2 0 0 0 0,1-2-37 0 0,22-5 83 0 0,-13 3-51 0 0,6 0 72 0 0,7-1-90 0 0,3 0-17 0 0,-19 6 12 0 0,-2-2 0 0 0,1 0 0 0 0,0 1 0 0 0,1-2 0 0 0,4-2-9 0 0,18-5 19 0 0,34-4 98 0 0,8-9-42 0 0,-64 20-75 0 0,-8 3 4 0 0,0 0 0 0 0,0 0-1 0 0,-1-1 1 0 0,1 1 0 0 0,0 0 0 0 0,1 0 0 0 0,-1 0-1 0 0,0 0 1 0 0,0 0 0 0 0,-1 0 0 0 0,1 0 0 0 0,1 0 0 0 0,-1 1-1 0 0,0-1-3 0 0,38-4 11 0 0,-8 2-11 0 0,-23 2 0 0 0,-1 0 0 0 0,0-1 0 0 0,2-1 0 0 0,0 1 0 0 0,-1-1 5 0 0,0 2 33 0 0,12 7-6 0 0,-13-4 10 0 0,1-1-31 0 0,-1 1-11 0 0,57 5 117 0 0,-61-8-115 0 0,-2 0-1 0 0,1 0 0 0 0,1 0 0 0 0,-2 0 0 0 0,1 1 0 0 0,1-1 1 0 0,-2 2-1 0 0,1-2 0 0 0,0 1 0 0 0,0 0 0 0 0,0-1-1 0 0,7 4-2 0 0,-3-2 1 0 0,0-1 1 0 0,0 2-1 0 0,0-1 1 0 0,5 3 0 0 0,14 6 13 0 0,7 3 49 0 0,-24-11-48 0 0,0 2 0 0 0,2-1-1 0 0,-1-2 1 0 0,4 2-14 0 0,-10-3 0 0 0,-1-1 0 0 0,1 1 0 0 0,-1-1 0 0 0,0 2 0 0 0,1-1 0 0 0,-1 0 0 0 0,0 0 0 0 0,1 1 0 0 0,-1-1 0 0 0,0 1 0 0 0,6 3 0 0 0,5 5 0 0 0,-12-8 0 0 0,1 0 0 0 0,1 0 0 0 0,-1-1 0 0 0,0 1 0 0 0,1 0 0 0 0,-1-1 0 0 0,0 0 0 0 0,3 1 0 0 0,-5-2 0 0 0,0 0 0 0 0,1 0 0 0 0,-1 0 0 0 0,0 0 0 0 0,0 0 0 0 0,2 0 0 0 0,-2 0 0 0 0,0 0 0 0 0,0 0 0 0 0,1 1 0 0 0,-1-1 0 0 0,0 0 0 0 0,0 0 0 0 0,1 0 0 0 0,-1 0 0 0 0,0 0 0 0 0,0 0 0 0 0,0 1 0 0 0,1-1 0 0 0,-1 0 0 0 0,0 0 0 0 0,0 0 0 0 0,0 1 0 0 0,0-1 0 0 0,1 0 0 0 0,-1 0 0 0 0,0 0 0 0 0,0 2 0 0 0,0-2 0 0 0,0 0 0 0 0,0 0 0 0 0,0 1 0 0 0,0-1 0 0 0,0 0 0 0 0,9 5 0 0 0,-8-4 0 0 0,0 0 0 0 0,1 0 0 0 0,-1-1 0 0 0,1 2 0 0 0,0-1 0 0 0,-1 0 0 0 0,0 1 0 0 0,1 0 0 0 0,-1-1 0 0 0,0 0 0 0 0,0 0 0 0 0,0 2 0 0 0,-1-2 0 0 0,2 0 0 0 0,-1 3 0 0 0,1 2 0 0 0,2 0 0 0 0,2 21 64 0 0,-5-21-64 0 0,-1-1 16 0 0,0-4 75 0 0,0-1 58 0 0,0 0 12 0 0,-1 0-22 0 0,-2 5-126 0 0,2-4-12 0 0,0 1-1 0 0,0-1 1 0 0,-1 0 0 0 0,1 0-1 0 0,0-1 1 0 0,0 2-1 0 0,-1-1 1 0 0,0 0-1 0 0,1-1 1 0 0,-1 1-1 0 0,1 1 1 0 0,-1-2-1 0 0,0 0 1 0 0,1 1-1 0 0,-3-1 0 0 0,-10 6 15 0 0,7-2-15 0 0,0-2 0 0 0,0 0 0 0 0,0 1 0 0 0,0-1 0 0 0,-2 1 0 0 0,2-2 0 0 0,-6 0 0 0 0,-4 2 0 0 0,8-2-46 0 0,-1 0 0 0 0,1-1-1 0 0,0 0 1 0 0,-1-1 46 0 0,3 1-32 0 0,0-1 0 0 0,0 1 0 0 0,0 0 0 0 0,-1 1 0 0 0,1 0 0 0 0,0 0 0 0 0,-7 2 32 0 0,5 0 45 0 0,-1 1 1 0 0,1-1-1 0 0,-1-1 1 0 0,-1-1-1 0 0,2 2 1 0 0,-2-3-1 0 0,2 1 1 0 0,-2-1-1 0 0,-1-1-45 0 0,8 2 0 0 0,-27 8 0 0 0,16 0 0 0 0,15-7 0 0 0,0-2 0 0 0,-1 0 0 0 0,1 1 0 0 0,0-1 0 0 0,-1 1 0 0 0,1-1 0 0 0,-1 1 0 0 0,1-1 0 0 0,0 1 0 0 0,0-1 0 0 0,-1 2 0 0 0,1-2 0 0 0,0 1 0 0 0,0 0 0 0 0,0-1 0 0 0,0 1 0 0 0,-1-1 0 0 0,1 2 0 0 0,0-1 0 0 0,0-1 0 0 0,0 1 0 0 0,0 0 0 0 0,0 2 0 0 0,-2-2 0 0 0,2 1 0 0 0,-1 0 0 0 0,1 0 0 0 0,0-1 0 0 0,-1 2 0 0 0,1-2 0 0 0,0 1 0 0 0,0 0 0 0 0,0 0 0 0 0,0 1 0 0 0,0-2 0 0 0,1 1 0 0 0,-1-1 0 0 0,0 2 0 0 0,1-2 0 0 0,-1 2 0 0 0,2-1 0 0 0,1 9 0 0 0,-3-7 0 0 0,8 19 0 0 0,4 4 0 0 0,-6-5 0 0 0,-5-15-28 0 0,-1-2-11 0 0,2-1 0 0 0,-1 0 0 0 0,0-1 1 0 0,0 2-1 0 0,0-1 0 0 0,2-1 0 0 0,-2 1 1 0 0,1 0-1 0 0,1-2 0 0 0,-1 3 39 0 0,2 0 0 0 0,20 18 0 0 0,11 10 0 0 0,-32-28 5 0 0,1 0 1 0 0,-1-1-1 0 0,2 0 1 0 0,0-1-1 0 0,-2 1 1 0 0,2 0-1 0 0,4 0-5 0 0,19 19 26 0 0,-26-22-21 0 0,1 1 1 0 0,-1 1-1 0 0,0-2 0 0 0,1 0 0 0 0,-1 2 0 0 0,2-2 1 0 0,-2 0-1 0 0,1 0 0 0 0,0 0 0 0 0,-1 1 1 0 0,2-2-1 0 0,-2 1 0 0 0,2-1 0 0 0,-2 1 1 0 0,3-1-6 0 0,6 0 44 0 0,1 0 1 0 0,-2-1-1 0 0,8 0-44 0 0,18-3 44 0 0,-28 4-38 0 0,0 0 1 0 0,2-1-1 0 0,-2 0 1 0 0,0-1-1 0 0,1 0 0 0 0,-1-1 1 0 0,0 1-1 0 0,0-2 1 0 0,1 1-1 0 0,1-2-6 0 0,6-3 0 0 0,22-12 0 0 0,-36 20 0 0 0,11-14 0 0 0,1 5 64 0 0,-12 8-64 0 0,0 0 0 0 0,-1 0 0 0 0,0 0 0 0 0,1-2 0 0 0,-1 2 0 0 0,0 0 0 0 0,0-1 0 0 0,0 0 0 0 0,-1 1 0 0 0,1-2 0 0 0,1 2 0 0 0,-2-1 0 0 0,1 0 0 0 0,-1 0 0 0 0,1 0 0 0 0,1-11 0 0 0,2 2 0 0 0,0 0 0 0 0,-1-1 0 0 0,2 1 0 0 0,0 0 0 0 0,18-31 0 0 0,-19 37 0 0 0,-2-2 41 0 0,-2 5 33 0 0,0-11-34 0 0,4-11-27 0 0,-4 8-13 0 0,-1 2-64 0 0,-2 21 24 0 0,3-6 115 0 0,0 7-6 0 0,0-4-82 0 0,1 0 0 0 0,-1-1 1 0 0,2 1-1 0 0,-1 1 0 0 0,0-1 0 0 0,0-1 0 0 0,0 1 0 0 0,2 1 13 0 0,-3-4 7 0 0,7 47-7 0 0,-4 9 0 0 0,0-53 0 0 0,-2-1 0 0 0,0-1 0 0 0,0 1 0 0 0,0 0 0 0 0,-1 0 0 0 0,2-1 0 0 0,-2 1 0 0 0,1-1 0 0 0,-1 2 0 0 0,0-2 0 0 0,0 1 0 0 0,0 1 0 0 0,0 14 0 0 0,0-14 0 0 0,-10 43 0 0 0,8-33 0 0 0,-2-6 0 0 0,2 3 0 0 0,2-11 0 0 0,0 1 0 0 0,0 1 0 0 0,0-2 0 0 0,-1 1 0 0 0,1 0 0 0 0,0-1 1 0 0,0 1-1 0 0,-1 0 0 0 0,1-1 0 0 0,0 2 0 0 0,-2-1 0 0 0,2-1 0 0 0,0 1 0 0 0,-1-1 0 0 0,1 1 0 0 0,-1-1 0 0 0,1 2 0 0 0,-1-1 0 0 0,-4 6-16 0 0,4-6 18 0 0,1 2 0 0 0,-1-1 0 0 0,0 0 0 0 0,-1 0 0 0 0,1-1 0 0 0,1 2-1 0 0,-2-2 1 0 0,1 1 0 0 0,0 0 0 0 0,-1-1 0 0 0,1 0 0 0 0,-1 1 0 0 0,1 0-1 0 0,-2-1-1 0 0,-2 4-19 0 0,-12 13 83 0 0,-1-7-64 0 0,12-6 0 0 0,0-2 0 0 0,2 0 0 0 0,-23 16-14 0 0,19-15-1 0 0,1 1 1 0 0,-1 0-1 0 0,-1 0 0 0 0,0-1 0 0 0,-2 1 15 0 0,9-5 0 0 0,-1 1 0 0 0,1 0 0 0 0,0-1 0 0 0,-1 1 0 0 0,1-1 0 0 0,-2 0 0 0 0,2 2 0 0 0,0-2 0 0 0,-1 0 0 0 0,0 0 0 0 0,0-2 0 0 0,1 2 0 0 0,-16-1 0 0 0,3 1 0 0 0,10 0 0 0 0,0 1 0 0 0,-1-1 0 0 0,2-1 0 0 0,-2 1 0 0 0,1-1 0 0 0,-1 0 0 0 0,1 0 0 0 0,-3-2 0 0 0,-9-1 0 0 0,15 3 0 0 0,0 1 0 0 0,-1-1 0 0 0,1 1 0 0 0,-1-1 0 0 0,1-1 0 0 0,0 2 0 0 0,0-1 0 0 0,0 0 0 0 0,0 0 0 0 0,-3-3 0 0 0,0 0 0 0 0,-1 1 0 0 0,0-1 0 0 0,2 2 0 0 0,-2-1 0 0 0,-4 0 0 0 0,-56-22 0 0 0,62 24 0 0 0,2 0 0 0 0,-2-2 0 0 0,1 2 0 0 0,-1-2-1 0 0,2 2 1 0 0,-2-1 0 0 0,1-1 0 0 0,0 1 0 0 0,1-1 0 0 0,-2 1 0 0 0,2 0-1 0 0,0-2 1 0 0,-1 1 0 0 0,0-3 0 0 0,-29-28 23 0 0,24 27-43 0 0,0-2 0 0 0,0 1 0 0 0,1-2 0 0 0,-4-6 20 0 0,4 5 57 0 0,-1 1 0 0 0,0-1 0 0 0,-8-5-57 0 0,13 12 129 0 0,0 3-148 0 0,2-1-1 0 0,-1 0 0 0 0,1 1 1 0 0,-2-1-1 0 0,2-1 0 0 0,-1 2 0 0 0,0-1 1 0 0,1 0-1 0 0,0 0 0 0 0,0 0 1 0 0,0-1-1 0 0,-1 1 0 0 0,1-1 0 0 0,0 1 20 0 0,-14-11 208 0 0,14 11-192 0 0,-2 0 0 0 0,2-1 0 0 0,-1 1-1 0 0,0 0 1 0 0,0 0 0 0 0,0 1 0 0 0,-1-2-1 0 0,1 2 1 0 0,0-1 0 0 0,-2 0-16 0 0,2 1-7 0 0,-1-1 0 0 0,2 1 0 0 0,-1-1 0 0 0,-1 0 0 0 0,1 1 0 0 0,1-2 0 0 0,-2 2-1 0 0,2-1 1 0 0,-1-1 0 0 0,1 2 0 0 0,-2-3 7 0 0,-1-8-49 0 0,2 8 30 0 0,1 1 1 0 0,0 0-1 0 0,-1-1 0 0 0,0 2 1 0 0,1-2-1 0 0,-1 2 1 0 0,-1-1-1 0 0,2 0 1 0 0,-1 0-1 0 0,0 1 1 0 0,-1-1-1 0 0,1 1 1 0 0,-2 1-1 0 0,0-3 19 0 0,-18-6 0 0 0,19 9 0 0 0,0 1 0 0 0,1-1 0 0 0,0 0 0 0 0,-2-1 0 0 0,2 1 0 0 0,-1-1 0 0 0,1 0 0 0 0,-1 1 0 0 0,1-1 0 0 0,0-1 0 0 0,-23-10 0 0 0,2 2 0 0 0,22 10 0 0 0,0-1 0 0 0,-1 2 0 0 0,0-1 0 0 0,0 0 0 0 0,1 1 0 0 0,-2-1 0 0 0,2 1 0 0 0,-1-2 0 0 0,1 2 0 0 0,-2 0 0 0 0,1-1 0 0 0,1 1 0 0 0,-2 0 0 0 0,1 0 0 0 0,1 0 0 0 0,-2 0 0 0 0,2 1 0 0 0,-2-1 0 0 0,-25 3 0 0 0,17-2 0 0 0,8-1 0 0 0,2 0 0 0 0,-1 0 0 0 0,-1 0 0 0 0,1 0 0 0 0,0 0 0 0 0,0 0 0 0 0,0 0 0 0 0,0 0 0 0 0,-1-1 0 0 0,1 1 0 0 0,1-1 0 0 0,-2 1 0 0 0,0-3 0 0 0,0 2 0 0 0,0 0 0 0 0,-1 0 0 0 0,1 1 0 0 0,-1-2 0 0 0,1 1 0 0 0,-1 1 0 0 0,2 0 0 0 0,-2 0 0 0 0,1 0 0 0 0,-1 0 0 0 0,0 0 0 0 0,1 0 0 0 0,-1 1 0 0 0,1-1 0 0 0,-1 2 0 0 0,1-1 0 0 0,-1 0 0 0 0,-10 3 0 0 0,8-3 0 0 0,0 0 0 0 0,3 2 0 0 0,-9 10 0 0 0,8-9 2 0 0,1-1 1 0 0,0 2-1 0 0,0-1 0 0 0,0 1 0 0 0,1 0 1 0 0,-1 0-1 0 0,1 0 0 0 0,1 0 1 0 0,0-1-1 0 0,-2 1 0 0 0,2 1 0 0 0,1-1 1 0 0,-1 0-1 0 0,0 5-2 0 0,1 2 8 0 0,0 1 0 0 0,0-1 0 0 0,1 0 0 0 0,1 11-8 0 0,7 31-11 0 0,12 27 22 0 0,-21-79-6 0 0,0 1 1 0 0,1-2-1 0 0,-1 2 0 0 0,0-1 1 0 0,1-1-1 0 0,1 2 0 0 0,-2-1 1 0 0,1-1-1 0 0,0 2 0 0 0,0-1-5 0 0,19 41 64 0 0,-19-40-69 0 0,1-1 1 0 0,-1 0-1 0 0,1 1 0 0 0,-1-1 0 0 0,1 1 0 0 0,0-1 0 0 0,-1 1 0 0 0,2-1 0 0 0,-1 1 5 0 0,14 16-68 0 0,0-4 183 0 0,25 24-291 0 0,-32-30 176 0 0,13 4 0 0 0,-15-7 0 0 0,0 2 0 0 0,-3-2 21 0 0,0 0 0 0 0,-1 0 0 0 0,1 0 0 0 0,-2 0 0 0 0,2 2-1 0 0,-2-2 1 0 0,-1 1 0 0 0,2 0 0 0 0,-2 0 0 0 0,0 0 0 0 0,0 6-21 0 0,0-5 10 0 0,0 20-10 0 0,-6 29 61 0 0,3-50-179 0 0,1-5 106 0 0,1 2 0 0 0,-1-1 0 0 0,0 0 0 0 0,1-1 0 0 0,-1 2-1 0 0,-1-2 1 0 0,0 1 0 0 0,1 1 0 0 0,0-2 0 0 0,-2 0 0 0 0,2 1 0 0 0,-1-1-1 0 0,-1 1 1 0 0,0 0 12 0 0,-24 31 259 0 0,2-14-195 0 0,18-16-122 0 0,7-4 47 0 0,-2 0 0 0 0,1 0 0 0 0,1 0-1 0 0,-1 1 1 0 0,0-1 0 0 0,0 0-1 0 0,1 1 1 0 0,-2-1 0 0 0,2 2 0 0 0,-1-2-1 0 0,0 0 1 0 0,1 1 0 0 0,-1-1-1 0 0,1 1 1 0 0,-1 0 0 0 0,1-1-1 0 0,-2 2 1 0 0,2-2 0 0 0,0 1 0 0 0,-1 0-1 0 0,1-1 1 0 0,0 1 0 0 0,-1 0 11 0 0,1-1 2 0 0,0 0 6 0 0,0 0 0 0 0,0 0 0 0 0,0 0 1 0 0,0 0-1 0 0,0 0 0 0 0,0 0 0 0 0,0 0 1 0 0,0-1-1 0 0,0 1 0 0 0,0 0 0 0 0,0 0 1 0 0,0 0-1 0 0,0 0 0 0 0,0 0 0 0 0,0 0 1 0 0,0 0-1 0 0,0 0 0 0 0,0 0 0 0 0,0-1 1 0 0,0 1-1 0 0,0 0 0 0 0,0 0 0 0 0,0 0 1 0 0,-1 0-1 0 0,1 0 0 0 0,0 0 0 0 0,0 0 1 0 0,0 0-1 0 0,0 0 0 0 0,0 0 0 0 0,0 0 1 0 0,0 0-1 0 0,0 0 0 0 0,0 0 0 0 0,0 0 1 0 0,-1-1-1 0 0,1 1 0 0 0,0 0 0 0 0,0 0 1 0 0,0 0-1 0 0,0 0 0 0 0,0 0 0 0 0,0 0 1 0 0,0 0-1 0 0,0 0 0 0 0,-1 0-8 0 0,4-6-17 0 0,-2 0 0 0 0,2-1 0 0 0,-2 1 0 0 0,1 0 0 0 0,-1-1 0 0 0,-1 1 0 0 0,2 0 0 0 0,-2-2 0 0 0,0 2-1 0 0,0-4 18 0 0,0 7-116 0 0,-2-1 113 0 0,2 2-1 0 0,-1-1 0 0 0,0-1 1 0 0,0 2-1 0 0,0 0 1 0 0,-1-1-1 0 0,1 1 0 0 0,0-1 1 0 0,0 1-1 0 0,-1-1 0 0 0,-2-2 4 0 0,3 3-68 0 0,-36-45 76 0 0,31 39 77 0 0,5 7-66 0 0,0-1 0 0 0,0 1-1 0 0,-1-1 1 0 0,2 0 0 0 0,-1 1 0 0 0,0 0-1 0 0,1 0 1 0 0,-1-2 0 0 0,1 2-1 0 0,-1 0 1 0 0,1-3-19 0 0,-12-12 0 0 0,11 14-18 0 0,-1 1 0 0 0,1-2 0 0 0,0 2-1 0 0,0-2 1 0 0,-1 2 0 0 0,0 0 0 0 0,0-1 0 0 0,1 0 0 0 0,-2 1 18 0 0,2 0-12 0 0,0 0 0 0 0,-1-1 0 0 0,0 1-1 0 0,1 0 1 0 0,1 0 0 0 0,-1 0 0 0 0,0-1 0 0 0,0 1 0 0 0,0 0 0 0 0,1 0 0 0 0,-2-2 12 0 0,-23-29 232 0 0,22 26-233 0 0,-3 0-23 0 0,0-1 0 0 0,0 1 0 0 0,-1-2 1 0 0,1 2-1 0 0,-3-1 24 0 0,4 3 29 0 0,0 0-1 0 0,0 1 1 0 0,2-1-1 0 0,-1-1 1 0 0,0 2 0 0 0,0-2-1 0 0,0 0 1 0 0,2 0-1 0 0,-2 0 1 0 0,2-1 0 0 0,-1 1-1 0 0,0 0 1 0 0,1-4-29 0 0,-11-17-68 0 0,10 21 18 0 0,1 0 0 0 0,0-1 0 0 0,-1 1 0 0 0,2-1 0 0 0,0-1 0 0 0,-1-2 50 0 0,-4-16 91 0 0,4 24-84 0 0,2-2 0 0 0,-1 2 0 0 0,1 0 0 0 0,-1-1 1 0 0,1 0-1 0 0,0 0 0 0 0,0 1 0 0 0,-1-2 0 0 0,1 2 0 0 0,0-1 0 0 0,0 0 1 0 0,1 0-8 0 0,-1-14 70 0 0,0 10-87 0 0,-1-2 0 0 0,0 2 0 0 0,-1-1 0 0 0,1 1 0 0 0,-1 0 0 0 0,1-2 0 0 0,-2 2 0 0 0,0 0 0 0 0,0 0 0 0 0,0 0 0 0 0,-1-1 17 0 0,3 5-2 0 0,0 1-1 0 0,0 0 1 0 0,0 0-1 0 0,-1-1 1 0 0,1 2-1 0 0,0-1 1 0 0,0 0 0 0 0,0 0-1 0 0,-2 1 1 0 0,2-1-1 0 0,0 1 1 0 0,0-2 0 0 0,0 2-1 0 0,-2 0 1 0 0,2-1-1 0 0,0 1 1 0 0,-3 0 2 0 0,-28-2-64 0 0,16 0 56 0 0,-12-1 50 0 0,22 3-36 0 0,1-1 0 0 0,0-1 1 0 0,-1 1-1 0 0,0 0 0 0 0,-1-2-6 0 0,-3 1 0 0 0,2 0 0 0 0,-1-1 0 0 0,-1 2 0 0 0,2 0 0 0 0,-2-1 0 0 0,1 1 0 0 0,-1 1 0 0 0,1 1 0 0 0,-97-10 0 0 0,97 7 0 0 0,9 2 0 0 0,-1-1 0 0 0,-1 1 0 0 0,1 0 0 0 0,0 0 0 0 0,0 0 0 0 0,0 0 0 0 0,1 0 0 0 0,-1 0 0 0 0,-1 0 0 0 0,1 0 0 0 0,0 0 0 0 0,0 1 0 0 0,0-1 0 0 0,1 0 0 0 0,-3 2 0 0 0,-2-1 0 0 0,0-1 0 0 0,-1 1 0 0 0,0-1 0 0 0,1 0 0 0 0,-1 0 0 0 0,0-1 0 0 0,1 1 0 0 0,-1-1 0 0 0,0-1 0 0 0,-1 1 0 0 0,6 0 0 0 0,1 1 0 0 0,-1 0 0 0 0,0 0 0 0 0,0-1 0 0 0,-1 1 0 0 0,1 0 0 0 0,1 0 0 0 0,-1 0 0 0 0,0 0 0 0 0,0 0 0 0 0,0 1 0 0 0,-1-1 0 0 0,1 0 0 0 0,1 0 0 0 0,-1 0 0 0 0,0 1 0 0 0,0-1 0 0 0,-1 1 0 0 0,-2 1 0 0 0,-44 2 0 0 0,7 5 0 0 0,35-6 0 0 0,0-2 0 0 0,0 1 0 0 0,1 1 0 0 0,-1-1 0 0 0,2 1 0 0 0,-2 0 0 0 0,-18 9 0 0 0,19-9 0 0 0,2-2 0 0 0,-2 2 0 0 0,1-1 0 0 0,1 0 0 0 0,-2 2 0 0 0,1 0 0 0 0,-17 11 0 0 0,19-13 0 0 0,-1-1 0 0 0,2 2 0 0 0,-1-1 0 0 0,1 1 0 0 0,-1-1 0 0 0,0 0 0 0 0,1 1 0 0 0,0-1 0 0 0,0 1 0 0 0,1-1 0 0 0,-2 1 0 0 0,1-1 0 0 0,0 3 0 0 0,-1 4 0 0 0,0-2 0 0 0,1 0 0 0 0,0 2 0 0 0,0 3 0 0 0,1-1 0 0 0,1 0 0 0 0,0 0 0 0 0,2 0 0 0 0,1 8 0 0 0,1 3 0 0 0,5 16 0 0 0,-8-32 0 0 0,0 1 0 0 0,1 2 0 0 0,0-2 0 0 0,0 2 0 0 0,1-2 0 0 0,0 0 0 0 0,1 2 0 0 0,8 8 0 0 0,-7-13 0 0 0,0 2 0 0 0,-4-1 0 0 0,4-2 0 0 0,-3 2 0 0 0,0-2 0 0 0,-1-1 0 0 0,1 1 0 0 0,-1-1 0 0 0,0 1 0 0 0,1-1 0 0 0,0 0 0 0 0,0 0 0 0 0,0 0 0 0 0,-1-1 0 0 0,4 2 0 0 0,3 2 0 0 0,-1-2 0 0 0,2 0 0 0 0,-2 0 0 0 0,7 1 0 0 0,17 0 0 0 0,-15-2 0 0 0,-15-2-3 0 0,1 0-1 0 0,-1 1 1 0 0,0-1-1 0 0,1 0 1 0 0,-2 0-1 0 0,1 0 1 0 0,1 0-1 0 0,-1-1 1 0 0,0 1 0 0 0,1-1-1 0 0,-1 1 1 0 0,0-1-1 0 0,1 1 4 0 0,19-6-19 0 0,-15 3 19 0 0,1 1 0 0 0,-4-1 0 0 0,3 3 0 0 0,-1-3 0 0 0,-6 3 0 0 0,0 0 0 0 0,2 0 0 0 0,-2 0 0 0 0,0-2 0 0 0,0 2 0 0 0,0 0 0 0 0,1 0 0 0 0,-1 0 0 0 0,0 0 0 0 0,0-1 0 0 0,1 1 0 0 0,-1 0 0 0 0,0 0 0 0 0,0 0 0 0 0,1 0 0 0 0,-1 0 0 0 0,0 0 0 0 0,0 0 0 0 0,1 0 0 0 0,-1 0 0 0 0,0 0 0 0 0,0 0 0 0 0,1 0 0 0 0,-1 0 0 0 0,0 0 0 0 0,2 0 0 0 0,-2 0 0 0 0,0 0 0 0 0,0 0 0 0 0,1 0 0 0 0,-1 0 0 0 0,0 0 0 0 0,0 0 0 0 0,1 1 0 0 0,-1-1 0 0 0,2 0 0 0 0,13-7 0 0 0,-4 0 0 0 0,-6 2 0 0 0,-4 2 3 0 0,-1 1 0 0 0,0 1 0 0 0,2-2-1 0 0,-2 2 1 0 0,0-1 0 0 0,0-1 0 0 0,0 2 0 0 0,0-2 0 0 0,0 2 0 0 0,0-1-1 0 0,0-1 1 0 0,-2 2 0 0 0,2-1 0 0 0,0 0 0 0 0,-1 0 0 0 0,1 1-1 0 0,-1-2 1 0 0,0 2 0 0 0,0-1 0 0 0,-1-1-3 0 0,0-3 7 0 0,0-3-17 0 0,-2 0 1 0 0,1 0-1 0 0,-1-1 1 0 0,-1 2-1 0 0,2-1 1 0 0,-6-4 9 0 0,8 11-70 0 0,-2 1 65 0 0,-2-2 53 0 0,1 0-36 0 0,-10-7-19 0 0,13 9 2 0 0,0 1 1 0 0,0-1-1 0 0,-1 0 0 0 0,1 1 0 0 0,0-2 0 0 0,0 1 1 0 0,0 0-1 0 0,0 1 0 0 0,1-1 0 0 0,-2 0 0 0 0,1-1 1 0 0,1 1-1 0 0,-1-1 5 0 0,0 2 5 0 0,1-2 0 0 0,-1 1 0 0 0,-1 1 1 0 0,2-1-1 0 0,-1 1 0 0 0,1-1 0 0 0,-1 1 0 0 0,0-1 1 0 0,0 1-1 0 0,1-2 0 0 0,-2 2 0 0 0,1 0 0 0 0,0-1 1 0 0,1 1-1 0 0,-1 0 0 0 0,0-1 0 0 0,0 1 0 0 0,-1 0 1 0 0,2 0-1 0 0,-1 0-5 0 0,-2-1 13 0 0,0-2-13 0 0,4 2 0 0 0,1 0 0 0 0,-1-1 0 0 0,0 1 0 0 0,1 0 0 0 0,0 0 0 0 0,-1 0 0 0 0,0 1 0 0 0,1-2 0 0 0,-1 1 0 0 0,2 1 0 0 0,-2-1 0 0 0,1 1 0 0 0,0-1 0 0 0,1 1 0 0 0,3 0 0 0 0,-1-2 0 0 0,4-1 25 0 0,-6 3-3 0 0,17 3-5 0 0,-18-1-49 0 0,16 3-75 0 0,-11-5 93 0 0,1 1 12 0 0,20 14 5 0 0,-26-14-6 0 0,13 11 19 0 0,-9-6-6 0 0,-1-1-1 0 0,0 1 1 0 0,0 0-1 0 0,-1 0 1 0 0,1 1 0 0 0,-1-1-1 0 0,-1 2-9 0 0,2 11-19 0 0,-4-15 10 0 0,2 0-1 0 0,-3 1 1 0 0,1 0-1 0 0,0-1 1 0 0,-1 1-1 0 0,0-1 1 0 0,0 1-1 0 0,0 0 10 0 0,-1 1 13 0 0,1 2-1 0 0,-3-2 0 0 0,2 1 1 0 0,-1-1-1 0 0,1 0 0 0 0,-2 1 0 0 0,0-1 1 0 0,0 0-1 0 0,-1 2-12 0 0,-4 7 0 0 0,6-11 0 0 0,0 1 0 0 0,-1-2 0 0 0,1 2 0 0 0,0-1 0 0 0,-1 0 0 0 0,0-1 0 0 0,-1 1 0 0 0,1 1 0 0 0,-1-3 0 0 0,0 2 0 0 0,1 0 0 0 0,-1-2 0 0 0,0 0 0 0 0,0 1 0 0 0,-1-1 0 0 0,2 1 0 0 0,-2-2 0 0 0,0 2 0 0 0,-3-1 0 0 0,-12 8 0 0 0,16-8 0 0 0,-11 3 0 0 0,14-5 0 0 0,-1 1 0 0 0,1-1 0 0 0,0 0 0 0 0,0 2 0 0 0,0-2 0 0 0,0 0 0 0 0,-1 0 0 0 0,1 0 0 0 0,0 0 0 0 0,0 0 0 0 0,-2 0 0 0 0,2 0 0 0 0,0 0 0 0 0,-1-2 0 0 0,-24 4 0 0 0,10-1 0 0 0,4-1 0 0 0,10 0 0 0 0,0 1 0 0 0,-2-2 0 0 0,2 1 0 0 0,-2 0 0 0 0,2 0 0 0 0,-1-1 0 0 0,0 1 0 0 0,0-2 0 0 0,1 2 0 0 0,0-1 0 0 0,-2 0 0 0 0,1-2 0 0 0,-71-33 0 0 0,74 36 0 0 0,0 0 0 0 0,-1 0 0 0 0,1 0 0 0 0,0 0 0 0 0,-1 0 0 0 0,1 0 0 0 0,-2 0 0 0 0,2-2 0 0 0,0 2 0 0 0,-1 0 0 0 0,1 0 0 0 0,0 0 0 0 0,0 0 0 0 0,-1-1 0 0 0,1 1 0 0 0,0 0 0 0 0,-1 0 0 0 0,1-1 0 0 0,0 1 0 0 0,0 0 0 0 0,0-1 0 0 0,-1 1 0 0 0,1 0 0 0 0,0-1 0 0 0,0 1 0 0 0,0 0 0 0 0,0-2 0 0 0,-1 2 0 0 0,1-1 0 0 0,0 0 0 0 0,-11-9-3 0 0,1 0 0 0 0,1 0 0 0 0,1 1 0 0 0,-2-2 3 0 0,-19-24 136 0 0,5 13-67 0 0,2 0-171 0 0,7 5 107 0 0,-23-21 16 0 0,7 19 55 0 0,28 16-67 0 0,-1 1 0 0 0,1-1 0 0 0,0 1 0 0 0,0-1 0 0 0,-1 0 0 0 0,2 0 0 0 0,-2 0-1 0 0,2-1 1 0 0,-1 0 0 0 0,1 1 0 0 0,0-1 0 0 0,-1 0-9 0 0,-6-6 9 0 0,8 9-3 0 0,-1 0 1 0 0,0 1 0 0 0,1-1 0 0 0,0-1 0 0 0,0 1-1 0 0,-1 0 1 0 0,1 0 0 0 0,1 0 0 0 0,-1-1-1 0 0,0 1 1 0 0,0 0 0 0 0,1 0 0 0 0,-2-1 0 0 0,1 0-1 0 0,1 1 1 0 0,-1 0 0 0 0,1-2-7 0 0,-2 1-46 0 0,1-2 0 0 0,-2 2 0 0 0,1-1 0 0 0,-1-1 0 0 0,1 2 1 0 0,-2 0-1 0 0,0-2 46 0 0,3 3-7 0 0,-8-7 118 0 0,2 2-127 0 0,1 0 0 0 0,-1 0 0 0 0,1 0 0 0 0,0 0 1 0 0,0-2-1 0 0,2 1 0 0 0,-6-9 16 0 0,8 14 0 0 0,-1-1 0 0 0,1 2 0 0 0,0-2 0 0 0,-1 1 0 0 0,0 1 0 0 0,0-2 0 0 0,1 2 0 0 0,-2 0 0 0 0,2-2 0 0 0,-2 2 0 0 0,1 0 0 0 0,-3 0 0 0 0,-2-3 0 0 0,4 3 1 0 0,-1 0-1 0 0,2 1 1 0 0,-1-2-1 0 0,0 2 1 0 0,0-1-1 0 0,-1 1 1 0 0,2 0-1 0 0,-1 1 1 0 0,-2-1-1 0 0,-33 7-58 0 0,-14-5 47 0 0,49-2 10 0 0,-7 1-42 0 0,2 2 23 0 0,5-1 20 0 0,2-1-1 0 0,-2 2-22 0 0,2-4-4 0 0,-11 4 14 0 0,12-3-3 0 0,0 1 0 0 0,-2-1-1 0 0,2 0 1 0 0,-1 2 0 0 0,-1-2 0 0 0,2 0 0 0 0,-1 0-1 0 0,1 0 1 0 0,-2 0 0 0 0,2 0 0 0 0,-1 0 0 0 0,1 0-1 0 0,-2-2 1 0 0,2 2 0 0 0,-1-1 0 0 0,0 1 0 0 0,0-1-1 0 0,0 1 17 0 0,-20-5-156 0 0,21 4 156 0 0,1 1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0,-20 0 0 0 0,6-4 0 0 0,14 4 0 0 0,-6-4 0 0 0,-1-9 0 0 0,7 13 4 0 0,0-1-1 0 0,-1-1 1 0 0,1 1 0 0 0,0 0-1 0 0,-2 0 1 0 0,2-1 0 0 0,0 1-1 0 0,0 0 1 0 0,0 0 0 0 0,0 0-1 0 0,0-1 1 0 0,0 2 0 0 0,0-1-1 0 0,0 0 1 0 0,0 0-1 0 0,0-1 1 0 0,2 1 0 0 0,-2 0-1 0 0,1 0-3 0 0,-1-3 11 0 0,0 3-13 0 0,0 0 1 0 0,0-1-1 0 0,0 2 0 0 0,0-1 0 0 0,0 0 0 0 0,0 1 1 0 0,0-1-1 0 0,0 0 0 0 0,1-1 0 0 0,-1 2 1 0 0,0-1-1 0 0,0 0 0 0 0,1 1 0 0 0,-1-1 1 0 0,0-1-1 0 0,1 1 2 0 0,4-11-40 0 0,-3-32 20 0 0,-2 40 4 0 0,0 2-40 0 0,-1-4-19 0 0,-9-19-45 0 0,2 39 14 0 0,3 1 52 0 0,3-11 37 0 0,0-1-1 0 0,1 0 1 0 0,1 1 0 0 0,-1 0 0 0 0,-1-2-1 0 0,2 2 1 0 0,-1-1 0 0 0,1 4 17 0 0,-7 32-150 0 0,8-39 108 0 0,2-4 41 0 0,-2 0 0 0 0,1 1 1 0 0,-1-1-1 0 0,2-1 0 0 0,-2 1 1 0 0,0 0-1 0 0,0 0 1 0 0,1-1-1 0 0,-2 1 0 0 0,1-1 1 0 0,-1 2-1 0 0,0-2 0 0 0,0 1 1 0 0,0-1-1 0 0,-1 0 1 0 0,1-13-1 0 0,0 18-2 0 0,0-1 0 0 0,0 1 1 0 0,0 0-1 0 0,0 0 0 0 0,0 0 0 0 0,0-1 0 0 0,0 1 0 0 0,0 0 1 0 0,0 0-1 0 0,0 0 0 0 0,-2-2 0 0 0,2 2 0 0 0,0 0 0 0 0,0 0 0 0 0,0 0 1 0 0,0 0-1 0 0,0-1 0 0 0,0 1 0 0 0,-1 0 0 0 0,1 0 0 0 0,0 0 1 0 0,0 0-1 0 0,0 0 0 0 0,-1-1 0 0 0,1 1 0 0 0,0 0 0 0 0,0 0 1 0 0,0 0-1 0 0,-1 0 0 0 0,1 0 0 0 0,0 0 0 0 0,0 0 0 0 0,0 0 0 0 0,-1 0 1 0 0,1 0-1 0 0,0 0 0 0 0,0 0 0 0 0,0 0 0 0 0,-2 0 0 0 0,2 0 1 0 0,0 0-1 0 0,0 0 0 0 0,-1 0 0 0 0,1 0 0 0 0,0 0 0 0 0,0 1 1 0 0,0-1-1 0 0,0 0 0 0 0,-1 0 0 0 0,1 0 0 0 0,0 0 0 0 0,0 0 0 0 0,0 0 1 0 0,0 1-1 0 0,-1-1 3 0 0,-11 8-151 0 0,11-7 154 0 0,-2 1-78 0 0,2 0 17 0 0,23-45-17 0 0,-19 32 75 0 0,-3 6 0 0 0,-9 10 0 0 0,-16 18-61 0 0,12-10-26 0 0,12-13 28 0 0,1-11-17 0 0,0 11 23 0 0,1 0 0 0 0,0 2 30 0 0,0-2 0 0 0,1 1 1 0 0,0-1-1 0 0,-1 1 0 0 0,0-1 0 0 0,1 0 1 0 0,0 1-1 0 0,-1-1 0 0 0,1 0 0 0 0,-1 0 1 0 0,2 0-1 0 0,-2 0 0 0 0,0 0 0 0 0,1-1 1 0 0,1 1 22 0 0,2-1 62 0 0,-4 1 45 0 0,-1-10-27 0 0,-9 9-253 0 0,7 1 304 0 0,7 0-64 0 0,-2 0-67 0 0,2 0 0 0 0,-1 0 0 0 0,0-1 0 0 0,0 1 0 0 0,0-2 0 0 0,0 1 0 0 0,0 0 0 0 0,-1 0 0 0 0,1 0 0 0 0,-1-1 0 0 0,5-1 0 0 0,15-8 0 0 0,-3 8 7 0 0,-18 3-15 0 0,-2 0 0 0 0,1 0 0 0 0,-1 0 0 0 0,0 0 0 0 0,1 0 0 0 0,-1 0 0 0 0,1 0 0 0 0,-1 0 1 0 0,1 0-1 0 0,-1 0 0 0 0,2 0 0 0 0,-2 0 0 0 0,0 1 0 0 0,1-1 0 0 0,-1 0 0 0 0,1 0 0 0 0,-1 0 0 0 0,0 2 0 0 0,1-2 1 0 0,-1 0-1 0 0,0 1 0 0 0,1-1 0 0 0,-1 0 0 0 0,0 1 0 0 0,0-1 0 0 0,2 0 0 0 0,-2 1 0 0 0,0-1 0 0 0,0 0 0 0 0,0 1 0 0 0,1 1 8 0 0,-1 1 18 0 0,0 2-1 0 0,-1 0 1 0 0,1 0-1 0 0,-2 0 1 0 0,2-1 0 0 0,-1 1-1 0 0,0-1 1 0 0,-1 0-1 0 0,0 1 1 0 0,0-1-1 0 0,1 1 1 0 0,-2-2-1 0 0,1 2 1 0 0,-1-1-1 0 0,-2 2-17 0 0,-9 26-20 0 0,12-31-77 0 0,2-1-10 0 0,0 0 107 0 0,2 0 0 0 0,-2 0 0 0 0,0 0 0 0 0,0 1 0 0 0,0-1 0 0 0,0 0 0 0 0,1 0 0 0 0,-1 0 0 0 0,0 0 0 0 0,0 1 0 0 0,0-1 0 0 0,1 0 0 0 0,-1 0 0 0 0,0 0 0 0 0,0 0 0 0 0,1 0 0 0 0,-1 0 0 0 0,0 0 0 0 0,0 0 0 0 0,1 0 0 0 0,-1 0 0 0 0,0 0 0 0 0,0 0 0 0 0,0 0 0 0 0,2 0 0 0 0,-2 0 0 0 0,0 0 0 0 0,0 0 1 0 0,1 0-1 0 0,-1 0 0 0 0,0 0 0 0 0,0 0 0 0 0,1 0 0 0 0,13-8 65 0 0,16-17 84 0 0,-26 21-140 0 0,15-11-10 0 0,2 0 0 0 0,0 0 1 0 0,19-13 13 0 0,-105 83 40 0 0,59-50-53 0 0,0 0 0 0 0,0 1 0 0 0,2-1 0 0 0,-2 1 0 0 0,0 3 0 0 0,4-8 0 0 0,2 2 0 0 0,6-3 0 0 0,5-3 0 0 0,8-7 0 0 0,-1-1 0 0 0,0-1 0 0 0,-2 0 0 0 0,1 0 0 0 0,11-15 0 0 0,-10 11 0 0 0,0 0 0 0 0,1 1 0 0 0,1 2 0 0 0,7-5 0 0 0,41-26 88 0 0,-67 44 29 0 0,-1 0 13 0 0,0 0-9 0 0,-9 2-115 0 0,-1-1 1 0 0,2 0-1 0 0,-2 1 0 0 0,2 1 0 0 0,-2 1 1 0 0,2-1-1 0 0,0 1 0 0 0,-6 3-6 0 0,-3 2-2 0 0,-1-1 2 0 0,2 3 0 0 0,-1 0 0 0 0,-11 10 0 0 0,-8 6 0 0 0,28-21-8 0 0,1-1 0 0 0,0 1 0 0 0,-1 2 0 0 0,2-2 0 0 0,-1 1 0 0 0,1 1 0 0 0,0-1 0 0 0,2 1 8 0 0,3-6-1 0 0,-2 9-9 0 0,23-21-43 0 0,-7 3 53 0 0,0-1 0 0 0,12-10 0 0 0,-1 1 0 0 0,46-35 0 0 0,-39 29 0 0 0,0 2 0 0 0,1 0 0 0 0,22-9 0 0 0,7 0 76 0 0,-135 46 155 0 0,60-10-214 0 0,-47 16 1 0 0,1 4 0 0 0,-43 27-18 0 0,92-48 0 0 0,8-3-2 0 0,-1-1 1 0 0,2 1 0 0 0,-2 0 0 0 0,2 1-1 0 0,-2-1 1 0 0,2 0 0 0 0,-2 1-1 0 0,2-1 2 0 0,32-8-64 0 0,-20 3 51 0 0,1-2-1 0 0,-2 0 0 0 0,1 0 1 0 0,6-5 13 0 0,19-10 1 0 0,201-100 62 0 0,-171 87-54 0 0,-44 25-9 0 0,-27 11 0 0 0,0 1 0 0 0,1 0 0 0 0,-1-1 0 0 0,-4 2 0 0 0,-47 16 0 0 0,1 5 0 0 0,-54 19 0 0 0,-28 13 0 0 0,69-29 0 0 0,79-42-72 0 0,21-4 53 0 0,0 1 0 0 0,0 1-1 0 0,18-3 20 0 0,-14 3-6 0 0,12-2 6 0 0,20-3 0 0 0,0-1 0 0 0,31-14 208 0 0,-146 58-208 0 0,-56 32 0 0 0,64-30-16 0 0,2 2 0 0 0,0 1 0 0 0,1 1 0 0 0,-3 8 16 0 0,37-35-1 0 0,1 1-1 0 0,0 1 1 0 0,-1-2-1 0 0,2 2 0 0 0,-1-2 1 0 0,0 2-1 0 0,-1 2 2 0 0,3-6-1 0 0,0 0 0 0 0,0 0 0 0 0,0 1 0 0 0,-1-1-1 0 0,1 0 1 0 0,0 0 0 0 0,0 0 0 0 0,0 1-1 0 0,0-1 1 0 0,0 0 0 0 0,0 0 0 0 0,0 2 0 0 0,0-2-1 0 0,0 0 1 0 0,0 0 0 0 0,0 1 0 0 0,0-1-1 0 0,0 0 1 0 0,0 0 0 0 0,0 0 0 0 0,0 1 0 0 0,0-1-1 0 0,0 0 1 0 0,0 0 0 0 0,0 1 0 0 0,0-1 0 0 0,1 0-1 0 0,-1 0 1 0 0,0 0 0 0 0,0 1 0 0 0,0-1-1 0 0,0 0 1 0 0,0 0 0 0 0,1 0 0 0 0,-1 0 0 0 0,0 2-1 0 0,0-2 1 0 0,0 0 0 0 0,0 0 0 0 0,1 0-1 0 0,-1 0 1 0 0,0 0 0 0 0,0 0 0 0 0,1 1 0 0 0,-1-1-1 0 0,0 0 1 0 0,0 0 0 0 0,0 0 0 0 0,2 0-1 0 0,-2 0 1 0 0,0 0 0 0 0,0 0 0 0 0,1 0 0 0 0,-1 0-1 0 0,0 0 1 0 0,0 0 0 0 0,1 0 0 0 0,-1 0 1 0 0,14-3-55 0 0,5-3 57 0 0,0-1 0 0 0,-1-2-1 0 0,1 1 1 0 0,-2-2 0 0 0,0 0-1 0 0,0-1 1 0 0,4-5-2 0 0,30-24 12 0 0,25-29-12 0 0,41-48-2 0 0,-50 48 15 0 0,-28 29 139 0 0,-39 40-152 0 0,0 0 1 0 0,0 0-1 0 0,0 0 1 0 0,0 0 0 0 0,0 0-1 0 0,0 0 1 0 0,-1 0-1 0 0,1 0 1 0 0,0 0-1 0 0,0 0 1 0 0,0 0 0 0 0,0 0-1 0 0,0 0 1 0 0,0 0-1 0 0,0 0 1 0 0,0 0-1 0 0,0 0 1 0 0,0 0 0 0 0,-1 0-1 0 0,1 0 1 0 0,0 0-1 0 0,0 0 1 0 0,0 0-1 0 0,0 0 1 0 0,0 0 0 0 0,0 0-1 0 0,0 0 1 0 0,0 0-1 0 0,0-2 1 0 0,0 2-1 0 0,0 0 1 0 0,0 0-1 0 0,0 0 1 0 0,0 0 0 0 0,0 0-1 0 0,-2 0 1 0 0,2 0-1 0 0,0 0 1 0 0,0 0-1 0 0,0 0 1 0 0,0 0 0 0 0,0-1-1 0 0,0 1 1 0 0,0 0-1 0 0,0 0 1 0 0,0 0-1 0 0,0 0 1 0 0,0 0 0 0 0,0 0-1 0 0,0 0 1 0 0,0 0-1 0 0,0 0 1 0 0,0 0-1 0 0,2-1 1 0 0,-2 1 0 0 0,0 0-1 0 0,0 0 1 0 0,0 0-1 0 0,0 0 1 0 0,0 0-1 0 0,0 0 0 0 0,-10 1 19 0 0,-6 9-19 0 0,0 1 0 0 0,2 0 0 0 0,0 1 0 0 0,-1 2 0 0 0,2-2 0 0 0,0 3 0 0 0,-4 6 0 0 0,-13 12 0 0 0,-100 111 0 0 0,87-86 0 0 0,54-61 0 0 0,9-8 0 0 0,-3-3 0 0 0,1-2 0 0 0,-1 0 0 0 0,-1-1 0 0 0,0-2 0 0 0,-2 1 0 0 0,11-18 0 0 0,3-5 0 0 0,14-14 0 0 0,2-4 0 0 0,-285 381 0 0 0,196-257-156 0 0,45-65 157 0 0,0 0 0 0 0,0 0 0 0 0,0 0-1 0 0,0 0 1 0 0,0 0 0 0 0,0 0 0 0 0,0 0 0 0 0,0 0 0 0 0,1 0-1 0 0,-1 0 1 0 0,0 0 0 0 0,0 0 0 0 0,0 0 0 0 0,0 0 0 0 0,0 0-1 0 0,0 0 1 0 0,0 1 0 0 0,0-1 0 0 0,0 0 0 0 0,0 0 0 0 0,1 0-1 0 0,-1 0 1 0 0,0 0 0 0 0,0 0 0 0 0,0 0 0 0 0,0 0 0 0 0,0 0-1 0 0,0 0 1 0 0,0 0 0 0 0,0 0 0 0 0,0 1 0 0 0,0-1 0 0 0,0 0-1 0 0,0 0 1 0 0,0 0 0 0 0,0 0 0 0 0,0 0 0 0 0,0 0 0 0 0,0 0-1 0 0,0 0 1 0 0,0 1 0 0 0,0-1 0 0 0,0 0 0 0 0,0 0 0 0 0,0 0-1 0 0,0 0 1 0 0,0 0 0 0 0,0 0 0 0 0,0 0 0 0 0,0 0 0 0 0,0 2-1 0 0,0-2 1 0 0,0 0 0 0 0,0 0 0 0 0,0 0 0 0 0,0 0 0 0 0,0 0-1 0 0,0 0 0 0 0,10-3 17 0 0,-10 3-15 0 0,7-3 5 0 0,-1-1-1 0 0,1 0 1 0 0,0-1 0 0 0,-1 2 0 0 0,0-3-1 0 0,0 1 1 0 0,0 0 0 0 0,0-1 0 0 0,-1-1 0 0 0,0 0-7 0 0,12-10 5 0 0,13-17 18 0 0,-2-2 0 0 0,8-12-23 0 0,12-18 18 0 0,-16 25-18 0 0,-32 38 0 0 0,-6 4 0 0 0,-5 4 0 0 0,-18 12 0 0 0,-21 15 0 0 0,23-13 0 0 0,0-2 0 0 0,0-1 0 0 0,-78 43-16 0 0,65-35-4 0 0,0-2 0 0 0,-2-1 0 0 0,-35 11 20 0 0,145-47-124 0 0,-54 11 126 0 0,-1 1 1 0 0,0 0-1 0 0,1 1 0 0 0,0 1 0 0 0,-1-1 1 0 0,9 2-3 0 0,18-2 122 0 0,-28 1-115 0 0,0 1 0 0 0,0 0 0 0 0,-1 0 1 0 0,1 1-1 0 0,-1 0 0 0 0,1 2 0 0 0,0-1 0 0 0,0 2 0 0 0,7 2-7 0 0,-19-6 0 0 0,1 0 0 0 0,-1 0 0 0 0,0 1 0 0 0,1-1 0 0 0,-1 0 0 0 0,1 0 0 0 0,-1 0 0 0 0,0 1 0 0 0,0-1 0 0 0,1 0 0 0 0,-1 0 0 0 0,0 1 0 0 0,1-1 0 0 0,-1 0 0 0 0,0 2 0 0 0,0-2 0 0 0,2 0 0 0 0,-2 1 0 0 0,0-1 0 0 0,0 0 0 0 0,0 1 0 0 0,0-1 0 0 0,0 1 0 0 0,1-1 0 0 0,-1 0 0 0 0,0 2 0 0 0,0-2 0 0 0,0 1 0 0 0,0-1 0 0 0,0 0 0 0 0,0 1 0 0 0,0-1 0 0 0,0 1 0 0 0,0-1 0 0 0,0 0 0 0 0,-1 2 0 0 0,1-2 0 0 0,0 1 0 0 0,0-1 0 0 0,0 0 0 0 0,0 1 0 0 0,-2-1 0 0 0,-8 12 0 0 0,10-12 0 0 0,-7 6 1 0 0,0-1-1 0 0,-1 0 0 0 0,0 0 1 0 0,1 0-1 0 0,-1-1 1 0 0,-1-1-1 0 0,-2 2 0 0 0,-63 15-5 0 0,40-10-8 0 0,24-8 7 0 0,-32 9-27 0 0,-1-1-1 0 0,-6-2 34 0 0,22-10-55 0 0,19 0 46 0 0,2 0 9 0 0,1-4-10 0 0,6 4-23 0 0,6-1 1 0 0,5 1 13 0 0,0-1-1 0 0,0 0 1 0 0,2-2 19 0 0,-4 1 1 0 0,0 0 0 0 0,0 2 1 0 0,0 0-1 0 0,9-1-1 0 0,125-12 227 0 0,-155 17-223 0 0,-29 5-15 0 0,-2-2-1 0 0,-11-3 12 0 0,17 2 3 0 0,31-3-6 0 0,-3 0 0 0 0,2 1 1 0 0,-1-2-1 0 0,1 0 0 0 0,-7-2 3 0 0,-30 1-45 0 0,19 1 37 0 0,19-2 8 0 0,5 2 0 0 0,-1 0 0 0 0,1 0 0 0 0,0 0 0 0 0,0 0 0 0 0,0-1 0 0 0,-1 1 0 0 0,1 0 0 0 0,0 0 0 0 0,0 0 0 0 0,0 0 0 0 0,-1 0 0 0 0,1 0 0 0 0,0 0 0 0 0,0-2 0 0 0,-2 2 0 0 0,2 0 0 0 0,0 0 0 0 0,0 0 0 0 0,-1 0 0 0 0,1 0 0 0 0,0 0 0 0 0,-1 0 0 0 0,1 0 0 0 0,0 0 0 0 0,0 2 0 0 0,-1-2 0 0 0,1 0 0 0 0,0 0 0 0 0,0 0 0 0 0,0 0 0 0 0,-1 0 0 0 0,1 0 0 0 0,0 0 0 0 0,0 1 0 0 0,-2-1 0 0 0,2 0 0 0 0,0 0 0 0 0,0 0 0 0 0,0 0 0 0 0,0 1 0 0 0,-1-1 0 0 0,0 1 4 0 0,0-1 1 0 0,0 1-1 0 0,-1 1 0 0 0,0-2 0 0 0,1 1 1 0 0,0-1-1 0 0,0 1 0 0 0,-2-1 0 0 0,2 0 1 0 0,0 0-1 0 0,-2 1 0 0 0,2-1 0 0 0,-1 0 1 0 0,1 0-1 0 0,0 0 0 0 0,-2 0-4 0 0,2-1 4 0 0,-1 1 1 0 0,0 0-1 0 0,0 0 0 0 0,1 0 0 0 0,0 0 1 0 0,-2 1-1 0 0,2-1 0 0 0,0 0 0 0 0,-1 2 1 0 0,0-2-1 0 0,1 1 0 0 0,0-1 0 0 0,-1 1 1 0 0,0-1-1 0 0,1 1 0 0 0,0 0-4 0 0,-5 1 0 0 0,1-1 0 0 0,1 0 0 0 0,-1 0 0 0 0,-1 1 0 0 0,1-2 0 0 0,0 0 0 0 0,-4 0 0 0 0,4 0 0 0 0,4 0 0 0 0,-1 0 0 0 0,1 0 0 0 0,-1 0 0 0 0,1 0 0 0 0,0 0 0 0 0,0 0 0 0 0,0 0 0 0 0,-1 1 0 0 0,1-1 0 0 0,0 1 0 0 0,0-1 0 0 0,0 1 0 0 0,-1-1 0 0 0,1 1 0 0 0,0-1 0 0 0,0 2 0 0 0,0-1 0 0 0,-5 0 0 0 0,3 2 0 0 0,1 0-16 0 0,1-1-61 0 0,1-2-5 0 0,0 0 37 0 0,0 0 110 0 0,0 0 17 0 0,0 1-21 0 0,0 2-64 0 0,0-1-59 0 0,-6 12 51 0 0,6-12 54 0 0,0 1-37 0 0,-1-2-6 0 0,1 1 0 0 0,0-1 1 0 0,0 0-1 0 0,0 0 0 0 0,0 1 0 0 0,0-1 0 0 0,0 0 0 0 0,0 0 0 0 0,1 0 0 0 0,-1 1 0 0 0,0 0 0 0 0,0-1 0 0 0,1 1 0 0 0,-1-1 0 0 0,1 0 1 0 0,-1 0-1 0 0,2 0 0 0 0,-2-1 0 0 0,1 3 0 0 0,0-2-66 0 0,-1-1-7 0 0,11 6 44 0 0,-10-4 61 0 0,-1-1-64 0 0,-3 5 21 0 0,0 0 11 0 0,0-1 11 0 0,3-4 21 0 0,0-1-54 0 0,0-1 21 0 0,2-2 0 0 0,-2 2 0 0 0,1 0 0 0 0,-1 0 0 0 0,1 0 0 0 0,-1-1 0 0 0,1 1 0 0 0,0-1 0 0 0,1 0 0 0 0,-1 1 0 0 0,0 0 1 0 0,7-14-10 0 0,-8-128 10 0 0,0 138 7 0 0,-6-21 39 0 0,4 17-88 0 0,1 7 74 0 0,4 6-39 0 0,0 0 0 0 0,-1-1-1 0 0,0 1 1 0 0,1 0 0 0 0,-1 1 0 0 0,1 0 7 0 0,-1 1-4 0 0,0 1 0 0 0,1 0 0 0 0,-1 1-1 0 0,-1-1 1 0 0,0 0 0 0 0,1 1 0 0 0,-2-1 0 0 0,1 2 0 0 0,-2-2-1 0 0,1 0 1 0 0,0 1 0 0 0,-2-1 0 0 0,1 0 0 0 0,-1 1 0 0 0,-1 0 4 0 0,1 5-2 0 0,-1 20 2 0 0,-1-26 0 0 0,2-1 0 0 0,3-8 0 0 0,1-1 0 0 0,1 2 0 0 0,-2 0 0 0 0,1-2 0 0 0,0 2 0 0 0,1 0 0 0 0,-1 0 0 0 0,1-1 0 0 0,-1 1 0 0 0,0 0 0 0 0,1 1 0 0 0,36-16 0 0 0,-31 14 0 0 0,35-13 0 0 0,-29 10 1 0 0,-9 3 0 0 0,-2 0 0 0 0,2 0 0 0 0,0 1 0 0 0,0-1 0 0 0,-1 1 0 0 0,1 0 0 0 0,0 1 0 0 0,0 0 0 0 0,-1 0 0 0 0,5 0-1 0 0,4 0 42 0 0,-2-1 1 0 0,2 0 0 0 0,-1-2-1 0 0,4 1-42 0 0,-8-1 29 0 0,2 3 0 0 0,-2-1 0 0 0,10 1-29 0 0,18-3 127 0 0,-30 2-100 0 0,0 1 0 0 0,-1 0 0 0 0,1 0-1 0 0,0 0 1 0 0,0 0 0 0 0,0 1 0 0 0,-2-1 0 0 0,2 2 0 0 0,0-1 0 0 0,-1 1-27 0 0,13 2-88 0 0,-15-4 99 0 0,1-1 14 0 0,-4 0-5 0 0,18-1-12 0 0,-15 2-8 0 0,1-1 0 0 0,-1 0 0 0 0,1 1 0 0 0,-1-1 0 0 0,1-2 0 0 0,0 2 0 0 0,-1 0 0 0 0,1-2 0 0 0,-1 2 0 0 0,1-1 0 0 0,-1-2 0 0 0,0 3 0 0 0,20-16 0 0 0,-38 57 0 0 0,9-13 0 0 0,6-27 0 0 0,0 0 0 0 0,1 0 0 0 0,-1 0 0 0 0,0 1 0 0 0,0-1 0 0 0,0 0 0 0 0,0 0 0 0 0,0 0 0 0 0,0 1 0 0 0,0-1 0 0 0,0 0 0 0 0,0 0 0 0 0,0 0 0 0 0,0 2 0 0 0,0-2 0 0 0,0 0 0 0 0,0 0 0 0 0,0 0 0 0 0,0 1 0 0 0,0-1 0 0 0,-1 0 0 0 0,1 0 0 0 0,0 0 0 0 0,0 0 0 0 0,0 1 0 0 0,0-1 0 0 0,0 0 0 0 0,0 0 0 0 0,-1 0 0 0 0,1 0 0 0 0,0 0 0 0 0,0 1 0 0 0,0-1 0 0 0,0 0 0 0 0,0 0 0 0 0,-1 0 0 0 0,1 0 0 0 0,0 0 0 0 0,0 0 0 0 0,0 0 0 0 0,-1 0 0 0 0,1 0 0 0 0,0 2 0 0 0,0-2 0 0 0,0 0 0 0 0,-2 0 0 0 0,2 0 0 0 0,0 0 0 0 0,0 0 0 0 0,0 0 0 0 0,0 1 0 0 0,-1-1 0 0 0,1 0 0 0 0,0 0 0 0 0,0 0 0 0 0,0 0 0 0 0,0 1 0 0 0,0-1 0 0 0,0 0 0 0 0,-1 0 0 0 0,1 0 0 0 0,0 1 0 0 0,0-1 0 0 0,0 0 0 0 0,0 0 0 0 0,0 1 0 0 0,0-1 0 0 0,0 0 0 0 0,0 0 0 0 0,0 0 0 0 0,0 2 0 0 0,0-2 0 0 0,0 0 0 0 0,0 0 0 0 0,0 0 0 0 0,0 1 0 0 0,0-1 0 0 0,0 0 0 0 0,1 0 0 0 0,-1 1 0 0 0,0-1 0 0 0,0 0 0 0 0,0 1 0 0 0,0-1 0 0 0,0 0 0 0 0,0 0 0 0 0,0 2 0 0 0,0-2 0 0 0,1 0 0 0 0,-1 1 0 0 0,0-1 0 0 0,0 0 0 0 0,0 0 0 0 0,0 1 0 0 0,2-1 0 0 0,-2 0 0 0 0,0 0 0 0 0,0 1 0 0 0,1-1 0 0 0,-1 0 0 0 0,0 0 0 0 0,0 0 0 0 0,1 0 0 0 0,-1 1 0 0 0,0-1 0 0 0,0 0 0 0 0,1 0 0 0 0,-1 0 0 0 0,0 0 0 0 0,1 0 0 0 0,-1 0 0 0 0,0 0 0 0 0,1 0 0 0 0,-1 0 0 0 0,0 0 0 0 0,2 0 0 0 0,-2 0 0 0 0,0 0 0 0 0,0 0 0 0 0,1 0 0 0 0,-1 0 0 0 0,0 0 0 0 0,1 0 0 0 0,-1 0 0 0 0,14-4 0 0 0,-14 4 0 0 0,4-2 0 0 0,-1 0 0 0 0,1-1 0 0 0,0 2 0 0 0,-1-1 0 0 0,-1-1 0 0 0,2 1 0 0 0,-2-1 0 0 0,2 0 0 0 0,-2 0 0 0 0,1 0 0 0 0,0-2 0 0 0,27-44 0 0 0,-16 23 0 0 0,-15 32 0 0 0,0 2 0 0 0,-2-1 0 0 0,2-1 0 0 0,-2 5 0 0 0,-5-1 0 0 0,1 1 0 0 0,0-1 0 0 0,-1-1 0 0 0,0 0 0 0 0,-9 7 0 0 0,3-3 0 0 0,11-51 0 0 0,3 23 0 0 0,0 15 0 0 0,0 0 0 0 0,0 0 0 0 0,0 0 0 0 0,0 0 0 0 0,0 0 0 0 0,0 0 0 0 0,0 0 0 0 0,0 0 0 0 0,0-2 0 0 0,0 2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0,-6 4 0 0 0,-3 8 0 0 0,7-12 0 0 0,-2 6 0 0 0,0-2 0 0 0,1 1 0 0 0,-1 0 0 0 0,1-1 0 0 0,0 1 0 0 0,0 0 0 0 0,0 0 0 0 0,1 0 0 0 0,-1 0 0 0 0,2 1 0 0 0,-1-1 0 0 0,1 1 0 0 0,-2 1 0 0 0,3-4 0 0 0,-1-3 0 0 0,1 1 0 0 0,0-1 0 0 0,0 1 0 0 0,-1-1 0 0 0,1 2 0 0 0,0-2 0 0 0,0 1 0 0 0,0-1 0 0 0,0 1 0 0 0,0-1 0 0 0,0 1 0 0 0,0 0 0 0 0,0-1 0 0 0,0 2 0 0 0,0-2 0 0 0,0 1 0 0 0,0-1 0 0 0,0 1 0 0 0,0-1 0 0 0,0 1 0 0 0,0-1 0 0 0,1 2 0 0 0,-1-2 0 0 0,0 1 0 0 0,0-1 0 0 0,1 1 0 0 0,-1-1 0 0 0,0 1 0 0 0,2-1 0 0 0,-2 2 0 0 0,2 0 0 0 0,0 0 0 0 0,1 1 0 0 0,-1-1 0 0 0,0 1 0 0 0,1-1 0 0 0,-1-1 0 0 0,1 2 0 0 0,-1-1 0 0 0,1 0 0 0 0,0-1 0 0 0,0 0 0 0 0,0 1 0 0 0,0 0 0 0 0,1-2 0 0 0,-2 1 0 0 0,4 0 0 0 0,-1 0 0 0 0,0-1 0 0 0,-1 2 0 0 0,1-2 0 0 0,-1 0 0 0 0,0 0 0 0 0,1 0 0 0 0,0-2 0 0 0,0 1 0 0 0,-1 1 0 0 0,1-1 0 0 0,2-2 0 0 0,-3 2 0 0 0,9-10 0 0 0,-8 8 0 0 0,-5 0 0 0 0,1 2 0 0 0,0-2 0 0 0,-1 2 0 0 0,0-1 0 0 0,1-1 0 0 0,-1 2 0 0 0,0-1 0 0 0,0-1 0 0 0,1 2 0 0 0,-1-2 0 0 0,-1 2 0 0 0,1-1 0 0 0,0-1 0 0 0,0 2 0 0 0,-1-1 0 0 0,1-1 0 0 0,-1 2 0 0 0,1-1 0 0 0,-1 0 0 0 0,1 0 0 0 0,-2 1 0 0 0,0-3 0 0 0,1 4 0 0 0,-2-1 0 0 0,2 0 0 0 0,-1 1 0 0 0,1-2 0 0 0,-2 2 0 0 0,2 0 0 0 0,-1-1 0 0 0,-1 1 0 0 0,2 0 0 0 0,-1 0 0 0 0,0 0 0 0 0,0 0 0 0 0,0 0 0 0 0,1 0 0 0 0,-2 1 0 0 0,1-1 0 0 0,1 2 0 0 0,-2-2 0 0 0,2 1 0 0 0,-1 0 0 0 0,-3 1 0 0 0,0 1 0 0 0,1 1 0 0 0,-1-1 0 0 0,0 0 0 0 0,-2 4 0 0 0,4-3 0 0 0,-1 1 0 0 0,2 0 0 0 0,2-3 0 0 0,-2-1 0 0 0,2 2 0 0 0,-1-2 0 0 0,1 1 0 0 0,0 0 0 0 0,0 0 0 0 0,-1-1 0 0 0,1 2 0 0 0,0-1 0 0 0,0-1 0 0 0,1 2 0 0 0,-1-2 0 0 0,0 1 0 0 0,1 1 0 0 0,-1-2 0 0 0,2 2 0 0 0,-2-2 0 0 0,1 1 0 0 0,-1-1 0 0 0,1 1 0 0 0,0 0 0 0 0,0-1 0 0 0,2 2 0 0 0,1 5 0 0 0,11 30 0 0 0,-24-83 0 0 0,5 30 0 0 0,-2 1 0 0 0,0 0 0 0 0,-1 1 0 0 0,0-1 0 0 0,-1 1 0 0 0,0 1 0 0 0,0-1 0 0 0,-2 1 0 0 0,-4-4 0 0 0,8 10 0 0 0,-3 1 0 0 0,6 5 0 0 0,-7-4 0 0 0,5 4 0 0 0,0 2 0 0 0,-1 0 0 0 0,0 3 0 0 0,3 1 0 0 0,2-5 0 0 0,1 1 0 0 0,-2-1 0 0 0,2 1 0 0 0,-1-1 0 0 0,1 1 0 0 0,-1 0 0 0 0,1-1 0 0 0,0 1 0 0 0,0 0 0 0 0,-1-1 0 0 0,1 2 0 0 0,0-2 0 0 0,1 0 0 0 0,-1 2 0 0 0,0-2 0 0 0,0 1 0 0 0,0-1 0 0 0,1 1 0 0 0,-1 0 0 0 0,1-1 0 0 0,-1 1 0 0 0,2 0 0 0 0,-2-1 0 0 0,1 1 0 0 0,0-1 0 0 0,0 0 0 0 0,0 1 0 0 0,4 3 0 0 0,-1 0 0 0 0,0 0 0 0 0,1 0 0 0 0,0-1 0 0 0,4 3 0 0 0,-5-5 0 0 0,37 27 0 0 0,-31-23 0 0 0,-2-1 0 0 0,2 0 0 0 0,-1-1 0 0 0,1 0 0 0 0,-1 0 0 0 0,1 0 0 0 0,-8-3 0 0 0,-1-1 0 0 0,2 1 0 0 0,-2-1 0 0 0,1 0 0 0 0,-1 0 0 0 0,0 1 0 0 0,2-1 0 0 0,-2 0 0 0 0,1 0 0 0 0,0-1 0 0 0,-1 1 0 0 0,1 0 0 0 0,-1 0 0 0 0,1-1 0 0 0,0 1 0 0 0,-1 0 0 0 0,0-1 0 0 0,2 1 0 0 0,-2-2 0 0 0,0 1 0 0 0,0 1 0 0 0,3-2 0 0 0,-2-1 0 0 0,2 1 0 0 0,-2-2 0 0 0,2 2 0 0 0,-2-2 0 0 0,0 1 0 0 0,2-1 0 0 0,-4 2 0 0 0,5-6 0 0 0,-1-1 0 0 0,0 1 0 0 0,1-1 0 0 0,-3-1 0 0 0,2 2 0 0 0,-2-2 0 0 0,0 0 0 0 0,0-1 0 0 0,7-28 0 0 0,15-58 21 0 0,-20 69-11 0 0,2 1 1 0 0,2 0 0 0 0,1 0 0 0 0,9-19-11 0 0,-17 42 0 0 0,-6 4 0 0 0,3 1 0 0 0,-1 0 0 0 0,1 2 0 0 0,0-2 0 0 0,-1 0 0 0 0,2 2 0 0 0,-1-2 0 0 0,-1 1 0 0 0,1 0 0 0 0,1 0 0 0 0,-1 0 0 0 0,-1 2 0 0 0,-18 30 0 0 0,15-23 0 0 0,-30 49 0 0 0,9-14 0 0 0,-7 16 0 0 0,78-105-256 0 0,-33 29 256 0 0,1-2 0 0 0,-1-1 0 0 0,-2 1 0 0 0,1-3 0 0 0,-2 2 0 0 0,5-15 0 0 0,35-121 53 0 0,-45 147-43 0 0,-3 5-3 0 0,1 0-1 0 0,1-1 1 0 0,-2 0-1 0 0,1 1 1 0 0,-1 0-1 0 0,0-1 0 0 0,1 1 1 0 0,-1 0-1 0 0,0 0 1 0 0,0-2-1 0 0,0 2 0 0 0,0 0 1 0 0,0 0-7 0 0,-12 13 53 0 0,1 2-51 0 0,2 1 0 0 0,1 0 0 0 0,-2 0 0 0 0,-3 14-2 0 0,-13 22-144 0 0,20-41 133 0 0,0 1 1 0 0,1 0-1 0 0,1 0 0 0 0,-1 0 1 0 0,1 2-1 0 0,1-1 11 0 0,3-12 0 0 0,0 0 0 0 0,0 0 0 0 0,0 1 0 0 0,0-1 0 0 0,0 0 0 0 0,0 0 0 0 0,0 0 0 0 0,0 0 0 0 0,0 1 0 0 0,0-1 0 0 0,0 0 0 0 0,0 0 0 0 0,0 0 0 0 0,0 0 0 0 0,0 1 0 0 0,0-1 0 0 0,0 0 0 0 0,0 0 0 0 0,0 0 0 0 0,1 0 0 0 0,-1 0 0 0 0,0 2 0 0 0,0-2 0 0 0,0 0 0 0 0,0 0 0 0 0,0 0 0 0 0,0 0 0 0 0,0 0 0 0 0,1 0 0 0 0,-1 0 0 0 0,0 1 0 0 0,0-1 0 0 0,0 0 0 0 0,0 0 0 0 0,0 0 0 0 0,1 0 0 0 0,-1 0 0 0 0,0 0 0 0 0,0 0 0 0 0,0 0 0 0 0,0 0 0 0 0,2 0 0 0 0,-2 0 0 0 0,0 0 0 0 0,0 0 0 0 0,0 0 0 0 0,0 0 0 0 0,1 0 0 0 0,-1 0 0 0 0,0 0 0 0 0,0 0 0 0 0,0 0 0 0 0,0 0 0 0 0,1 0 0 0 0,-1-1 0 0 0,0 1 0 0 0,0 0 0 0 0,0 0 0 0 0,0 0 0 0 0,0 0 0 0 0,0 0 0 0 0,1 0 0 0 0,-1 0 0 0 0,0-2 0 0 0,0 2 0 0 0,13-8 0 0 0,-12 8 0 0 0,5-6 0 0 0,0 1 0 0 0,0-1 0 0 0,0 0 0 0 0,-1-2 0 0 0,1 2 0 0 0,-2-1 0 0 0,1-1 0 0 0,1-3 0 0 0,30-63 0 0 0,-26 44 0 0 0,-8 24 0 0 0,0-1 0 0 0,0 1 0 0 0,2-2 0 0 0,-2 2 0 0 0,2 0 0 0 0,-1 0 0 0 0,3-4 0 0 0,-12 25 0 0 0,2-2 0 0 0,0 2 0 0 0,0 0 0 0 0,2-2 0 0 0,-1 7 0 0 0,-1-1 0 0 0,-2 0 0 0 0,0 0 0 0 0,-1 0 0 0 0,-1 0 0 0 0,-12 35 0 0 0,9-7 0 0 0,31-55 0 0 0,-16 6 0 0 0,-1 0 0 0 0,1 0 0 0 0,-2 0 0 0 0,2-1 0 0 0,-2 1 0 0 0,0 0 0 0 0,2-2 0 0 0,-2 1 0 0 0,1 1 0 0 0,-1-2 0 0 0,0 1 0 0 0,23-43 0 0 0,-9 18 0 0 0,-7 12 0 0 0,-4 10 0 0 0,0-1 0 0 0,-2-2 0 0 0,2 2 0 0 0,-1-1 0 0 0,0-6 0 0 0,0 9 0 0 0,-3 4 0 0 0,-1 1 1 0 0,0-2 0 0 0,1 2-1 0 0,-1-1 1 0 0,1 1 0 0 0,-1-1-1 0 0,0 0 1 0 0,0 1 0 0 0,2-1-1 0 0,-2 1 1 0 0,0-2 0 0 0,0 1-1 0 0,0 1 1 0 0,0-1-1 0 0,1 1 1 0 0,-1-1 0 0 0,0-1-1 0 0,-22 18 53 0 0,7 6-53 0 0,0 0 0 0 0,0 0 0 0 0,0 8 0 0 0,-8 10 11 0 0,50-56-22 0 0,-4-9 11 0 0,-18 17 0 0 0,0 2 0 0 0,1 0 0 0 0,0 1 0 0 0,2-2 0 0 0,30-34 0 0 0,-33 35-2 0 0,-5 6 3 0 0,0-1-1 0 0,1 0 1 0 0,-1 1 0 0 0,1-1 0 0 0,-1 1-1 0 0,0-2 1 0 0,1 2 0 0 0,-1-1 0 0 0,1 1-1 0 0,-1-1 1 0 0,2 1 0 0 0,-2 0 0 0 0,1-1-1 0 0,0 1 1 0 0,-1 0 0 0 0,1-2 0 0 0,0 2-1 0 0,-8 19 53 0 0,-1-3-53 0 0,0 0 0 0 0,-1 0 0 0 0,-1-2 0 0 0,-5 7 0 0 0,-13 21 0 0 0,1 4 0 0 0,36-49 0 0 0,5-6 0 0 0,-3-3 7 0 0,0 0 0 0 0,-2-2 0 0 0,-1 1 0 0 0,2-1 0 0 0,-3-1 0 0 0,0 2 0 0 0,0-3 0 0 0,-1 1 0 0 0,0-2-7 0 0,0 5 1 0 0,-1 3-1 0 0,-47 34 0 0 0,23-13 0 0 0,0 3 0 0 0,-11 9 0 0 0,30-22 0 0 0,-2-2 0 0 0,2 0 0 0 0,-1 0 0 0 0,1 1 0 0 0,-1-1 0 0 0,1 0 0 0 0,-1 0 0 0 0,1 1 0 0 0,-1-1 0 0 0,1 0 0 0 0,-2 0 0 0 0,2 0 0 0 0,-1 0 0 0 0,1 0 0 0 0,-1 0 0 0 0,1 0 0 0 0,-1 0 0 0 0,1 0 0 0 0,-1 0 0 0 0,0 0 0 0 0,1 0 0 0 0,-2-1 0 0 0,2 1 0 0 0,-1 0 0 0 0,1 0 0 0 0,0 0 0 0 0,-1-1 0 0 0,1 1 0 0 0,-1 0 0 0 0,1-2 0 0 0,-1 2 0 0 0,1 0 0 0 0,0-1 0 0 0,-2 1 0 0 0,2-1 0 0 0,0 1 0 0 0,-1 0 0 0 0,1-1 0 0 0,0 1 0 0 0,-1-2 0 0 0,1 2 0 0 0,0-1 0 0 0,0 1 0 0 0,0-1 0 0 0,0 1 0 0 0,-1-1 0 0 0,1 1 0 0 0,0-2 0 0 0,0 1 0 0 0,0-75 0 0 0,-1 56 0 0 0,-1-3 0 0 0,-2-8 0 0 0,0 9 0 0 0,2 0 0 0 0,-1-14 0 0 0,5 31 0 0 0,6 41 0 0 0,-3-16 0 0 0,-3-11 0 0 0,0 0 0 0 0,1 0 0 0 0,0 0 0 0 0,0-2 0 0 0,0 2 0 0 0,2-1 0 0 0,0 0 0 0 0,2 5 0 0 0,12 23 0 0 0,-17-30 0 0 0,-2-9 0 0 0,-2-3 0 0 0,-1 0 0 0 0,2 0 0 0 0,0 0 0 0 0,0-1 0 0 0,0-1 0 0 0,-4-120 0 0 0,1 114 0 0 0,1 23 0 0 0,2 3 0 0 0,1 21 0 0 0,3 14 0 0 0,4-117 0 0 0,-9-49 0 0 0,3 120-5 0 0,2 2 0 0 0,-2-2 1 0 0,0 1-1 0 0,0 0 0 0 0,1 0 0 0 0,0 1 0 0 0,-1-2 0 0 0,0 1 0 0 0,-1 1 1 0 0,1-1-1 0 0,0 2 5 0 0,2 6 4 0 0,-2-7 3 0 0,0 1-1 0 0,-1 0 0 0 0,1-1 0 0 0,-1 2 0 0 0,0-1 0 0 0,0-1 0 0 0,0 1 0 0 0,-1 1-6 0 0,2 0 0 0 0,4-14 0 0 0,-1-16 0 0 0,-2 5 0 0 0,-2 16 0 0 0,1 1 0 0 0,-1-1 0 0 0,0 0 0 0 0,-1 1 0 0 0,1-1 0 0 0,-1-2 0 0 0,0-12 0 0 0,1 8 0 0 0,0-1 0 0 0,0-2 0 0 0,-2 1 0 0 0,1 1 0 0 0,0-1 0 0 0,-2 11 0 0 0,-2 6 0 0 0,-1 6 0 0 0,-2 7-20 0 0,0 2 1 0 0,2-1-1 0 0,-3 16 20 0 0,-10 33-37 0 0,12-47 37 0 0,1 1 0 0 0,-1 5 0 0 0,-10 38 0 0 0,-9 28-44 0 0,11-36 24 0 0,-3-14 20 0 0,23-56 0 0 0,2-1 0 0 0,-1 1 0 0 0,7-8 0 0 0,-11 17 0 0 0,1 1 0 0 0,-1-2 0 0 0,2 1 0 0 0,-2 2 0 0 0,1-2 0 0 0,1 0 0 0 0,0 1 0 0 0,-1 0 0 0 0,1 1 0 0 0,0-1 0 0 0,0 1 0 0 0,0-1 0 0 0,0 1 0 0 0,1 0 0 0 0,-1 0 0 0 0,16-4 0 0 0,-13 4 0 0 0,1-1 0 0 0,-1 1 0 0 0,0 1 0 0 0,2-1 0 0 0,-2 1 0 0 0,14-1 7 0 0,0-3 0 0 0,1 0 0 0 0,-2 0 0 0 0,7-5-7 0 0,37-8 25 0 0,-28 3 50 0 0,-26 10-49 0 0,-14 10 37 0 0,-3 1-55 0 0,-2 2 0 0 0,2-2 0 0 0,-1 0-1 0 0,0-1 1 0 0,-4 2-8 0 0,2-1 0 0 0,1 0 0 0 0,-1 1 0 0 0,2 0 0 0 0,-5 4 0 0 0,7-5 0 0 0,-1 1 0 0 0,-1-1 0 0 0,0 2 0 0 0,0-3 0 0 0,0 1 0 0 0,0-1 0 0 0,-1 0 0 0 0,0 0 0 0 0,-18 8 0 0 0,24-14 0 0 0,6-4 0 0 0,6-2 0 0 0,11-3-5 0 0,-8 4-5 0 0,1-1 0 0 0,0 3 0 0 0,0-1 1 0 0,1 1-1 0 0,-1 0 0 0 0,2 2 10 0 0,7-3 0 0 0,1-1 0 0 0,-2 0 0 0 0,2-2 0 0 0,4-3 0 0 0,7-2 0 0 0,-21 9 560 0 0,-28 5-642 0 0,-1 1 1 0 0,1 0-1 0 0,0 2 1 0 0,-1-1-1 0 0,-8 5 82 0 0,-4-1 0 0 0,19-6 0 0 0,-1 3 0 0 0,1-1 0 0 0,-9 4 0 0 0,-84 38 0 0 0,72-29 0 0 0,-17 12 0 0 0,47-28-1 0 0,0 0 1 0 0,0 0-1 0 0,0 0 1 0 0,1 0-1 0 0,-1 0 1 0 0,0 0-1 0 0,0 0 0 0 0,0 0 1 0 0,0 0-1 0 0,0 0 1 0 0,0 0-1 0 0,0 0 0 0 0,0 0 1 0 0,0 0-1 0 0,1 0 1 0 0,-1 2-1 0 0,0-2 0 0 0,0 0 1 0 0,0 0-1 0 0,0 0 1 0 0,0 0-1 0 0,0 0 0 0 0,0 0 1 0 0,0 0-1 0 0,0 0 1 0 0,0 0-1 0 0,0 0 1 0 0,1 0-1 0 0,-1 1 0 0 0,0-1 1 0 0,0 0-1 0 0,0 0 1 0 0,0 0-1 0 0,0 0 0 0 0,0 0 1 0 0,0 0-1 0 0,0 0 1 0 0,0 0-1 0 0,0 1 0 0 0,0-1 1 0 0,0 0-1 0 0,0 0 1 0 0,0 0-1 0 0,0 0 1 0 0,0 0-1 0 0,0 0 0 0 0,0 0 1 0 0,0 0-1 0 0,0 1 1 0 0,0-1-1 0 0,-1 0 0 0 0,1 0 1 0 0,0 0-1 0 0,0 0 1 0 0,0 0-1 0 0,0 0 0 0 0,0 0 1 0 0,0 0-1 0 0,0 0 1 0 0,0 0-1 0 0,0 0 1 0 0,10 1-36 0 0,11-3 36 0 0,-2 0 0 0 0,0-2 0 0 0,15-4 0 0 0,97-25 0 0 0,-71 15 172 0 0,-18 6 213 0 0,34-15-385 0 0,-62 23-194 0 0,-12 3 165 0 0,1 1 1 0 0,-2 0-1 0 0,1-1 1 0 0,0 0-1 0 0,1 1 1 0 0,-1-2 0 0 0,-1 1-1 0 0,2 0 1 0 0,-1 0-1 0 0,-1-1 1 0 0,2 1-1 0 0,-1 0 29 0 0,-2 0 82 0 0,0 1 68 0 0,0 0 4 0 0,-6 0-147 0 0,-1 0 0 0 0,1 0 0 0 0,-1 1 0 0 0,0 0 1 0 0,1 0-1 0 0,0 1 0 0 0,-1-1 0 0 0,0 1-7 0 0,-173 56 93 0 0,107-24-59 0 0,39-15-206 0 0,21-11 38 0 0,13-7 134 0 0,0-1-1 0 0,0 2 1 0 0,0-2-1 0 0,0 0 1 0 0,0 1-1 0 0,0-1 1 0 0,0 1-1 0 0,0-1 1 0 0,0 0-1 0 0,1 1 1 0 0,-1-1-1 0 0,0 1 1 0 0,0-1-1 0 0,1 0 1 0 0,-1 2-1 0 0,0-2 1 0 0,0 0-1 0 0,1 1 1 0 0,-1-1-1 0 0,0 0 1 0 0,2 0-1 0 0,-2 1 1 0 0,0-1-1 0 0,1 0 1 0 0,-1 0-1 0 0,0 0 1 0 0,1 1-1 0 0,-1-1 1 0 0,1 0-1 0 0,-1 0 1 0 0,0 0-1 0 0,1 0 1 0 0,-1 0 0 0 0,16 0 3 0 0,-16 0-3 0 0,23-1 86 0 0,0-1 1 0 0,-2-2-1 0 0,2-1 1 0 0,-1-1-1 0 0,15-5-86 0 0,-36 11 0 0 0,101-42 0 0 0,-70 30-47 0 0,3-1-75 0 0,-1 0 0 0 0,4 2 122 0 0,-91 42 219 0 0,-2-3-189 0 0,28-14 20 0 0,-25 9-50 0 0,37-17-35 0 0,1-1 0 0 0,1 2-1 0 0,-1 1 1 0 0,1-1 0 0 0,-3 4 35 0 0,6-5 0 0 0,-6 6 0 0 0,16-10 0 0 0,0-2 0 0 0,0 0 0 0 0,0 0 0 0 0,0 0 0 0 0,0 0 0 0 0,-1 0 0 0 0,1 0 0 0 0,0 0 0 0 0,0 1 0 0 0,0-1 0 0 0,0 0 0 0 0,0 0 0 0 0,0 0 0 0 0,0 0 0 0 0,0 0 0 0 0,0 0 0 0 0,0 1 0 0 0,0-1 0 0 0,0 0 0 0 0,0 0 0 0 0,0 0 0 0 0,0 0 0 0 0,0 0 0 0 0,0 0 0 0 0,0 1 0 0 0,1-1 0 0 0,-1 0 0 0 0,0 0 0 0 0,0 0 0 0 0,0 0 0 0 0,0 0 0 0 0,0 0 0 0 0,0 0 0 0 0,0 0 0 0 0,0 1 0 0 0,0-1 0 0 0,0 0 0 0 0,2 0 0 0 0,-2 0 0 0 0,0 0 0 0 0,0 0 0 0 0,0 0 0 0 0,0 0 0 0 0,0 0 0 0 0,0 0 0 0 0,0 0 0 0 0,1 0 0 0 0,-1 0 0 0 0,0 0 0 0 0,0 0 0 0 0,0 0 0 0 0,14 4-45 0 0,14-3 18 0 0,-5-7 37 0 0,-1 0 0 0 0,0 0 0 0 0,0-3 0 0 0,0 0 0 0 0,12-9-10 0 0,32-12 185 0 0,-45 21-282 0 0,-2-1 1 0 0,7-4 96 0 0,15-10-85 0 0,-33 20 114 0 0,1 0 1 0 0,-1-1-1 0 0,0 0 0 0 0,1-1 0 0 0,-2 0 0 0 0,1 0 0 0 0,-1 0 0 0 0,-1-2 0 0 0,1 1 0 0 0,0-2-29 0 0,-7 9-1 0 0,2-1 0 0 0,-2 1 0 0 0,0 0 0 0 0,0-1 0 0 0,1 1 0 0 0,-1 0 0 0 0,0-1 0 0 0,0 1 0 0 0,0-2 0 0 0,0 2 1 0 0,0-1-1 0 0,1 1 0 0 0,-1 0 0 0 0,0-1 0 0 0,0 1 0 0 0,0-1 0 0 0,0 1 0 0 0,0-1 0 0 0,0 1 0 0 0,0-2 0 0 0,0 2 0 0 0,-1 0 0 0 0,1-1 0 0 0,0 1 0 0 0,0-1 0 0 0,0 1 0 0 0,0-1 0 0 0,-1 1 0 0 0,1 0 0 0 0,0-2 0 0 0,0 2 0 0 0,-2 0 0 0 0,2-1 0 0 0,0 1 1 0 0,-1 0-1 0 0,1-1 0 0 0,0 1 0 0 0,-1 0 0 0 0,1 0 0 0 0,0-1 0 0 0,-1 1 0 0 0,1 0 0 0 0,0 0 0 0 0,-1 0 0 0 0,1-1 0 0 0,-2 1 0 0 0,2 0 0 0 0,-1 0 1 0 0,-21-4-50 0 0,-6 10 66 0 0,0 0 0 0 0,2 3 0 0 0,-1-1-1 0 0,1 3 1 0 0,-1 0 0 0 0,-12 10-16 0 0,-58 24 1 0 0,91-42-14 0 0,32-19 6 0 0,2 0 0 0 0,-1 3 0 0 0,1 0 0 0 0,1 2 0 0 0,19-5 7 0 0,13-2 0 0 0,43-21 0 0 0,-98 35 0 0 0,-11 2 0 0 0,-5-1 0 0 0,-58 12 0 0 0,36-6 0 0 0,-1 2 0 0 0,1 1 0 0 0,-3 3 0 0 0,-5 5 0 0 0,-30 12 0 0 0,54-19 0 0 0,1 1 0 0 0,0 0 0 0 0,1 1 0 0 0,-1 1 0 0 0,-11 10 0 0 0,20-14 0 0 0,6-6 0 0 0,0 0 0 0 0,0 1 0 0 0,0-1 0 0 0,0 0 0 0 0,-1 0 0 0 0,1 0 0 0 0,0 0 0 0 0,0 0 0 0 0,0 0 0 0 0,0 0 0 0 0,0 1 0 0 0,0-1 0 0 0,0 0 0 0 0,0 0 0 0 0,0 0 0 0 0,0 0 0 0 0,0 0 0 0 0,0 0 0 0 0,0 2 0 0 0,0-2 0 0 0,0 0-1 0 0,0 0 1 0 0,0 0 0 0 0,0 0 0 0 0,0 0 0 0 0,0 1 0 0 0,0-1 0 0 0,0 0 0 0 0,0 0 0 0 0,0 0 0 0 0,0 0 0 0 0,0 0 0 0 0,0 1 0 0 0,0-1 0 0 0,0 0 0 0 0,0 0 0 0 0,0 0 0 0 0,0 0 0 0 0,0 0 0 0 0,0 0 0 0 0,1 0 0 0 0,-1 1 0 0 0,0-1 0 0 0,0 0 0 0 0,0 0 0 0 0,0 0 0 0 0,0 0 0 0 0,0 0 0 0 0,0 0 0 0 0,2 0 0 0 0,-2 0 0 0 0,0 0 0 0 0,0 0 0 0 0,0 0 0 0 0,0 0 0 0 0,0 0 0 0 0,1 0 0 0 0,-1 0 0 0 0,0 0 0 0 0,6 0-11 0 0,6-2 12 0 0,1-1-1 0 0,-1 0 1 0 0,1-2-1 0 0,-2 1 1 0 0,1-2 0 0 0,5-1-1 0 0,-3-1 5 0 0,2 1 1 0 0,-2 2-1 0 0,14-5-5 0 0,182-35-17 0 0,-196 40 60 0 0,5 1-21 0 0,-69 6-22 0 0,1 1 0 0 0,-1 3 0 0 0,1 3 0 0 0,-38 10 0 0 0,70-14 0 0 0,-32 11 0 0 0,46-14 0 0 0,-1-1 0 0 0,-1 1 0 0 0,2 1 0 0 0,-1-1 0 0 0,1-1 0 0 0,0 3 0 0 0,0-2 0 0 0,-1 1 0 0 0,2-1 0 0 0,-3 3 0 0 0,5-5 0 0 0,0 0 0 0 0,0 1 0 0 0,0-1 0 0 0,-1 0 0 0 0,1 0 0 0 0,0 0 0 0 0,0 2 0 0 0,0-2 0 0 0,0 0 0 0 0,0 0 0 0 0,0 0 0 0 0,0 1 0 0 0,0-1 0 0 0,-1 0 0 0 0,1 0 0 0 0,0 0 0 0 0,0 1 0 0 0,0-1 0 0 0,0 0 0 0 0,0 0 0 0 0,0 0 0 0 0,0 1 0 0 0,0-1 0 0 0,0 0 0 0 0,1 0 0 0 0,-1 2 0 0 0,0-2 0 0 0,0 0 0 0 0,0 0 0 0 0,0 0 0 0 0,0 1 0 0 0,0-1 0 0 0,0 0 0 0 0,0 0 0 0 0,1 0 0 0 0,-1 0 0 0 0,0 1 0 0 0,0-1 0 0 0,0 0 0 0 0,0 0 0 0 0,0 0 0 0 0,1 0 0 0 0,-1 0 0 0 0,0 0 0 0 0,0 1 0 0 0,0-1 0 0 0,2 0 0 0 0,-2 0 0 0 0,0 0 0 0 0,0 0 0 0 0,10 3 0 0 0,-10-3 0 0 0,20 0-6 0 0,2 0 1 0 0,-2-2-1 0 0,0 0 1 0 0,1-2-1 0 0,14-3 6 0 0,29-5 7 0 0,46-8 6 0 0,-92 15-40 0 0,-30 8 54 0 0,-25 9-27 0 0,-30 16 0 0 0,52-22 0 0 0,1 3 0 0 0,1-2 0 0 0,-1 3 0 0 0,2-1 0 0 0,-13 11 0 0 0,16-4-64 0 0,5-12 64 0 0,9 1 0 0 0,-3-4 0 0 0,-1 0 0 0 0,2 1 0 0 0,-1-2 0 0 0,1 1 0 0 0,-1-1 0 0 0,-1 0 0 0 0,1 1 0 0 0,1-1 0 0 0,-1 0 0 0 0,1 0 0 0 0,-1 0 0 0 0,0 0 0 0 0,0 0 0 0 0,1-1 0 0 0,35-8 0 0 0,-24 6 0 0 0,11-5 11 0 0,0 1-1 0 0,-1-2 1 0 0,1-1 0 0 0,-3-1-1 0 0,2-1 1 0 0,13-9-11 0 0,-11 2 0 0 0,-18 11 0 0 0,-9 5 0 0 0,-6 0 0 0 0,-12 13 0 0 0,-1 0 0 0 0,1 1 0 0 0,-17 12 0 0 0,-29 19 0 0 0,61-41 0 0 0,0 2 0 0 0,0-1 0 0 0,0 0 0 0 0,1 1 0 0 0,0-1 0 0 0,0 2 0 0 0,-1-2 0 0 0,0 3 0 0 0,-18 17 0 0 0,21-18 0 0 0,6-4 0 0 0,9-4 0 0 0,-13 4 0 0 0,19-6 0 0 0,1-2 0 0 0,-2-1 0 0 0,7-4 0 0 0,35-16 0 0 0,-14 11-11 0 0,-43 14-21 0 0,-7 20 75 0 0,-8-3-43 0 0,0-1 0 0 0,0-1 0 0 0,-3 1 0 0 0,-21 22 0 0 0,17-18 0 0 0,15-14 0 0 0,-1 0 0 0 0,2 0 0 0 0,-2 2 0 0 0,2-1 0 0 0,-1-1 0 0 0,0 2 0 0 0,0-2 0 0 0,1 2 0 0 0,0-1 0 0 0,0 1 0 0 0,0 0 0 0 0,-1 2 0 0 0,3-5 0 0 0,0-1 0 0 0,0 0 0 0 0,0 0 0 0 0,0 0 0 0 0,0 1 0 0 0,-2-1 0 0 0,2 0 0 0 0,0 0 0 0 0,0 0 0 0 0,0 2 0 0 0,0-2 0 0 0,0 0 0 0 0,0 0 0 0 0,0 1 0 0 0,0-1 0 0 0,0 0 0 0 0,0 0 0 0 0,0 0 0 0 0,0 1 0 0 0,0-1 0 0 0,0 0 0 0 0,0 0 0 0 0,0 1 0 0 0,0-1 0 0 0,2 0 0 0 0,-2 0 0 0 0,0 0 0 0 0,0 2 0 0 0,0-2 0 0 0,0 0 0 0 0,0 0 0 0 0,0 0 0 0 0,1 1 0 0 0,-1-1 0 0 0,0 0 0 0 0,0 0 0 0 0,0 0 0 0 0,1 0 0 0 0,2 1 0 0 0,0-1 0 0 0,0 0 0 0 0,1 0 0 0 0,-2 0 0 0 0,2-1 0 0 0,-2 1 0 0 0,2 0 0 0 0,-2-1 0 0 0,2-1 0 0 0,-2 1 0 0 0,2 0 0 0 0,-2 0 0 0 0,0-1 0 0 0,4 0 0 0 0,33-27 0 0 0,-23 16 0 0 0,-10 7 0 0 0,1 0 0 0 0,-1 0 0 0 0,0-1 0 0 0,-1 0 0 0 0,0-1 0 0 0,-50 65 0 0 0,36-46 0 0 0,7-9 0 0 0,-1 1 0 0 0,1 0 0 0 0,1-1 0 0 0,-2 1 0 0 0,1-1 0 0 0,1 2 0 0 0,-1-2 0 0 0,0 2 0 0 0,2-4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0,10-2 0 0 0,5-4 0 0 0,8-8 0 0 0,-23 14 0 0 0,0 0 0 0 0,0 2 0 0 0,0-2 0 0 0,0 0 0 0 0,0 0 0 0 0,0 0 0 0 0,0 0 0 0 0,0 0 0 0 0,0 1 0 0 0,0-1 0 0 0,-1 0 0 0 0,1 0 0 0 0,0 0 0 0 0,0 0 0 0 0,0 0 0 0 0,0 1 0 0 0,1-1 0 0 0,-1 0 0 0 0,0 0 0 0 0,0 0 0 0 0,0 0 0 0 0,0 0 0 0 0,0 1 0 0 0,0-1 0 0 0,0 0 0 0 0,0 0 0 0 0,0 0 0 0 0,0 0 0 0 0,0 0 0 0 0,0 0 0 0 0,0 2 0 0 0,1-2 0 0 0,-1 0 0 0 0,0 0 0 0 0,0 0 0 0 0,0 0 0 0 0,0 0 0 0 0,0 0 0 0 0,0 0 0 0 0,1 0 0 0 0,-1 0 0 0 0,0 0 0 0 0,0 0 0 0 0,0 1 0 0 0,0-1 0 0 0,0 0 0 0 0,1 0 0 0 0,-1 0 0 0 0,0 0 0 0 0,0 0 0 0 0,0 0 0 0 0,0 0 0 0 0,0 0 0 0 0,2 0 0 0 0,-2 0 0 0 0,0-1 0 0 0,0 1 0 0 0,0 0 0 0 0,0 0 0 0 0,0 0 0 0 0,1 0 0 0 0,-1 0 0 0 0,0 0 0 0 0,0 0 0 0 0,0 0 0 0 0,0 0 0 0 0,0 0 0 0 0,0 0 0 0 0,-1 13 0 0 0,-5 10 0 0 0,2-2 0 0 0,-3 5 0 0 0,-4 24 0 0 0,2-12 0 0 0,7-18 0 0 0,11-49 0 0 0,-5 16 0 0 0,-1-2 0 0 0,-2 36 0 0 0,1-11 0 0 0,-1 0 0 0 0,1-1 0 0 0,0 0 0 0 0,1 1 0 0 0,0 0 0 0 0,1-2 0 0 0,-1 2 0 0 0,2-1 0 0 0,0-1 0 0 0,1 3 0 0 0,-4-7 0 0 0,2 0 0 0 0,-2 0 0 0 0,2 0 0 0 0,-1 0 0 0 0,1-1 0 0 0,-1 1 0 0 0,1 0 0 0 0,1-1 0 0 0,-2 0 0 0 0,2-1 0 0 0,1 2 0 0 0,0-2 0 0 0,2-2 0 0 0,-7 0 0 0 0,-1 0 0 0 0,2 0 0 0 0,-1 0 0 0 0,-1 0 0 0 0,1 0 0 0 0,-1 0 0 0 0,1-1 0 0 0,0 1 0 0 0,-1 0 0 0 0,1 0 0 0 0,-1-1 0 0 0,2 1 0 0 0,-2-1 0 0 0,1 1 0 0 0,-1 0 0 0 0,1-1 0 0 0,-1 1 0 0 0,1-2 0 0 0,-1 2 0 0 0,0-1 0 0 0,1 1 0 0 0,-1-1 0 0 0,0 1 0 0 0,2-1 0 0 0,-2 1 0 0 0,0-2 0 0 0,0 1 0 0 0,0 1 0 0 0,1-1 0 0 0,-1 1 0 0 0,0-1 0 0 0,0 0 0 0 0,0 1 0 0 0,0-2 0 0 0,0 2 0 0 0,0-1 0 0 0,0 0 0 0 0,-7-22 0 0 0,7 21 0 0 0,-22-39 0 0 0,18 35 0 0 0,2 3-1 0 0,1 2 0 0 0,0 0 0 0 0,0-1 0 0 0,0 1 0 0 0,-1-1 0 0 0,1 1 0 0 0,1-2 0 0 0,-1 2 0 0 0,0 0 0 0 0,1-2 0 0 0,-1 1 1 0 0,3 15-29 0 0,-2-12 27 0 0,0 1-1 0 0,1 0 1 0 0,-1-1-1 0 0,0 1 1 0 0,0 0 0 0 0,1-1-1 0 0,-1 1 1 0 0,2 0-1 0 0,-2-1 1 0 0,2 2 2 0 0,7 17 19 0 0,-6-16-14 0 0,-2 0 0 0 0,0-2 0 0 0,2 2 0 0 0,-1 0 0 0 0,0-1 0 0 0,0 0 0 0 0,0 0 0 0 0,1 0 0 0 0,1 2-5 0 0,16 16 0 0 0,-16-17 0 0 0,0 1 0 0 0,0-1 0 0 0,1 1 0 0 0,0-1 0 0 0,-1-1 0 0 0,1 1 0 0 0,0 0 0 0 0,3 1 0 0 0,-1-4 0 0 0,5 4 0 0 0,-12-4 0 0 0,-33-40 0 0 0,-5-5 0 0 0,34 40 0 0 0,1 0 0 0 0,-2 1 0 0 0,1 0 0 0 0,0-1 0 0 0,-1 2 0 0 0,0 0 0 0 0,0-1 0 0 0,1 1 0 0 0,-5-1 0 0 0,9 3 0 0 0,0 0 0 0 0,-1 0 0 0 0,1 0 0 0 0,0 0 0 0 0,0 0 0 0 0,-1 0 0 0 0,1 0 0 0 0,0 0 0 0 0,-1 0 0 0 0,1 0 0 0 0,0 0 0 0 0,-1 0 0 0 0,1 0 0 0 0,0 0 0 0 0,0 0 0 0 0,-1 0 0 0 0,1 0 0 0 0,0 1 0 0 0,-2-1 0 0 0,2 0 0 0 0,0 0 0 0 0,0 0 0 0 0,-1 2 0 0 0,1-2 0 0 0,0 0 0 0 0,0 0 0 0 0,0 0 0 0 0,-1 1 0 0 0,1-1 0 0 0,0 0 0 0 0,0 1 0 0 0,0-1 0 0 0,0 0 0 0 0,0 0 0 0 0,0 1 0 0 0,-1-1 0 0 0,1 0 0 0 0,0 2 0 0 0,0-2 0 0 0,-1 11 0 0 0,2-4 0 0 0,0 0 0 0 0,1-1 0 0 0,1 2 0 0 0,-1-1 0 0 0,0 0 0 0 0,2 0 0 0 0,-2-1 0 0 0,5 6 0 0 0,-1-2 0 0 0,0 1 0 0 0,0-3 0 0 0,0 2 0 0 0,1-1 0 0 0,0 1 0 0 0,2-3 0 0 0,-2 1 0 0 0,1 0 0 0 0,2-1 0 0 0,4 4 0 0 0,7-2 0 0 0,-20-8 0 0 0,-1 0 0 0 0,0-1 0 0 0,0 0 0 0 0,2 1 0 0 0,-2-1 0 0 0,0 0 0 0 0,1 2 0 0 0,-1-2 0 0 0,0 0 0 0 0,1 1 0 0 0,-1-1 0 0 0,0 0 0 0 0,1 0 0 0 0,-1 0 0 0 0,1 1 0 0 0,-1-1 0 0 0,0 0 0 0 0,1 0 0 0 0,-1 0 0 0 0,2 0 0 0 0,-2 0 0 0 0,0 0 0 0 0,1 0 0 0 0,-1 0 0 0 0,1 0 0 0 0,5 1 0 0 0,0-1 0 0 0,-1-1 0 0 0,-1 1 0 0 0,0 4 0 0 0,-2 2 0 0 0,1 2 0 0 0,-3 0 0 0 0,2 0 0 0 0,-2 1 0 0 0,-2 1 0 0 0,2-4 0 0 0,-1-1 0 0 0,-2 0 0 0 0,2 1 0 0 0,0-1 0 0 0,-2 0 0 0 0,0 2 0 0 0,-3 6 0 0 0,2-4 0 0 0,2-2 0 0 0,0-1-15 0 0,-2 2-43 0 0,2 0 43 0 0,2-8 15 0 0,0 0 0 0 0,0 0 0 0 0,0 2 0 0 0,0-2 0 0 0,0 0 0 0 0,0 0 0 0 0,0 0 0 0 0,0 0 0 0 0,0 1 0 0 0,0-1 0 0 0,0 0 0 0 0,0 0 0 0 0,0 0 0 0 0,0 0 0 0 0,0 0 0 0 0,0 1 0 0 0,0-1 0 0 0,0 0 0 0 0,0 0 0 0 0,0 0 0 0 0,1 0 0 0 0,-1 0 0 0 0,0 0 0 0 0,0 0 0 0 0,0 1 0 0 0,0-1 0 0 0,0 0 0 0 0,0 0 0 0 0,1 0 0 0 0,-1 0 0 0 0,0 0 0 0 0,0 0 0 0 0,0 0 0 0 0,0 0 0 0 0,0 0 0 0 0,1 0 0 0 0,-1 0 0 0 0,0 0 0 0 0,0 0 0 0 0,0 0 0 0 0,0 0 0 0 0,0 0 0 0 0,1 0 0 0 0,-1 0 0 0 0,0 0 0 0 0,0 0 0 0 0,0 0 0 0 0,0 0 0 0 0,0 0 0 0 0,2 0 0 0 0,-2 0 0 0 0,0 0 0 0 0,0 0 0 0 0,0-1 0 0 0,0 1 0 0 0,0 0 0 0 0,1 0 0 0 0,-1 0 0 0 0,0 0 0 0 0,0 0 0 0 0,12-6 0 0 0,-11 6 0 0 0,5-6 0 0 0,1 0 0 0 0,-1 0 0 0 0,0-2 0 0 0,-2 2 0 0 0,5-6 0 0 0,-3-2 0 0 0,-6 9 11 0 0,0 4-9 0 0,0 1 0 0 0,-1-1 0 0 0,1 0 0 0 0,0 1 0 0 0,-2-1 0 0 0,2 1 0 0 0,-1-2 0 0 0,1 1 0 0 0,-1 1 0 0 0,0-1 0 0 0,1 1 0 0 0,-1-1 0 0 0,1 1 0 0 0,-2 0 0 0 0,1-2 0 0 0,0 2 0 0 0,1 0 0 0 0,-1-1 0 0 0,0 1 0 0 0,1 0 0 0 0,-2 0 0 0 0,1-1 0 0 0,0 1 0 0 0,1 0 0 0 0,-2 0-2 0 0,-2-1 3 0 0,-17-11-3 0 0,14 8 0 0 0,0-1 0 0 0,-2 0 0 0 0,3 0 0 0 0,-1 0 0 0 0,0-1 0 0 0,1 0 0 0 0,-6-6 0 0 0,2-4 0 0 0,-1 0 0 0 0,2-1 0 0 0,0 1 0 0 0,1-3 0 0 0,1 2 0 0 0,0-1 0 0 0,1 0 0 0 0,1-1 0 0 0,0-2 0 0 0,-24-94 0 0 0,19 67 0 0 0,2 7 0 0 0,-2-15 0 0 0,6 29 0 0 0,-2-13 0 0 0,6 34 0 0 0,-1 0 0 0 0,-1 0 0 0 0,1 0 0 0 0,0 0 0 0 0,-1-2 0 0 0,-4-14 0 0 0,5 11 0 0 0,-2 4 0 0 0,2 0 0 0 0,0-1 0 0 0,1 0 0 0 0,-1 0 0 0 0,1 1 0 0 0,0 0 0 0 0,1-1 0 0 0,0-3 0 0 0,7-23 0 0 0,-7 32 0 0 0,1-1 0 0 0,-1-1 0 0 0,1 2 0 0 0,-1 0 0 0 0,1-1 0 0 0,0 1 0 0 0,0-1 0 0 0,-1 1 0 0 0,2-1 0 0 0,-1 2 0 0 0,1-1 0 0 0,-1-1 0 0 0,0 2 0 0 0,2-2 0 0 0,4-3 0 0 0,-2 0 0 0 0,1 1 0 0 0,-1 0 0 0 0,1 1 0 0 0,0-1 0 0 0,0 1 0 0 0,7-2 0 0 0,-6 2-13 0 0,-8 2-6 0 0,0 2 19 0 0,0 0 0 0 0,0 0 0 0 0,0 0 0 0 0,0 0-1 0 0,0 0 1 0 0,0 0 0 0 0,0 0 0 0 0,0 0 0 0 0,0 0 0 0 0,0 0-1 0 0,0 0 1 0 0,0 0 0 0 0,0 0 0 0 0,0 0 0 0 0,0 0-1 0 0,0 0 1 0 0,0 0 0 0 0,0 0 0 0 0,0 0 0 0 0,0 0 0 0 0,1 0-1 0 0,-1 0 1 0 0,0 0 0 0 0,0 0 0 0 0,0 0 0 0 0,0 0 0 0 0,0 0-1 0 0,0 0 1 0 0,0 0 0 0 0,0 0 0 0 0,0 0 0 0 0,0 0 0 0 0,0 0-1 0 0,0 0 1 0 0,0-2 0 0 0,0 2 0 0 0,0 0 0 0 0,0 0-1 0 0,0 0 1 0 0,0 0 0 0 0,0 0 0 0 0,0 0 0 0 0,0 0 0 0 0,0 0-1 0 0,0 0 1 0 0,0 0 0 0 0,0 0 0 0 0,0 0 0 0 0,0 0 0 0 0,0 0-1 0 0,0 0 1 0 0,-1 0 0 0 0,1 0 0 0 0,0 0 0 0 0,0 0 0 0 0,0 0-1 0 0,0 0 1 0 0,26-9 42 0 0,-11 6-85 0 0,-28 20 70 0 0,4-3-11 0 0,-8-1-16 0 0,1 1 0 0 0,-19 10 0 0 0,47-32-2 0 0,1 2 0 0 0,0-1 0 0 0,0 1 0 0 0,0 1-1 0 0,10-1 3 0 0,48-21-53 0 0,24-3 53 0 0,-108 35 0 0 0,0 1 0 0 0,1 1 0 0 0,-1 0 0 0 0,1 1 0 0 0,0 0 0 0 0,1 1 0 0 0,1 1 0 0 0,-7 6 0 0 0,-24 19 0 0 0,38-34 7 0 0,0 2 0 0 0,0-1 0 0 0,1 1 0 0 0,0-1 1 0 0,-1 1-1 0 0,2-1 0 0 0,-1 1 0 0 0,-1-1 0 0 0,1 4-7 0 0,1-6 0 0 0,1 0 0 0 0,0 0 0 0 0,0 0 0 0 0,0 0 0 0 0,0 0 0 0 0,0 1 0 0 0,0-1 0 0 0,0 0 0 0 0,0 0 0 0 0,0 0 0 0 0,0 0 0 0 0,0 0 0 0 0,0 0 0 0 0,0 0 0 0 0,0 2 0 0 0,0-2 0 0 0,0 0 0 0 0,0 0 0 0 0,0 0 0 0 0,0 0 0 0 0,0 0 0 0 0,0 0 0 0 0,0 0 0 0 0,0 1 0 0 0,0-1 0 0 0,0 0 0 0 0,0 0 0 0 0,0 0 0 0 0,0 0 0 0 0,0 0 0 0 0,0 0 0 0 0,0 0 0 0 0,0 0 0 0 0,0 1 0 0 0,1-1 0 0 0,-1 0 0 0 0,0 0 0 0 0,0 0 0 0 0,0 0 0 0 0,0 0 0 0 0,0 0 0 0 0,0 0 0 0 0,0 0 0 0 0,0 0 0 0 0,0 0 0 0 0,1 0 0 0 0,7 0 0 0 0,7-4 0 0 0,45-21-32 0 0,1-3 0 0 0,13-12 32 0 0,-5 0 0 0 0,-65 36 0 0 0,-1-1 0 0 0,-5 3 11 0 0,-1 2-7 0 0,2 0-1 0 0,-1 0 1 0 0,-1 0 0 0 0,2 0 0 0 0,-1 1 0 0 0,1-1 0 0 0,-2 0 0 0 0,2 1 0 0 0,0 1-1 0 0,-1-2 1 0 0,0 1 0 0 0,1 0 0 0 0,-1 0-4 0 0,-5 2 3 0 0,-51 22-3 0 0,1 2 0 0 0,-8 9 0 0 0,40-21 0 0 0,0 0 0 0 0,1 1 0 0 0,-3 6 0 0 0,27-20 0 0 0,7-4 0 0 0,5 0 0 0 0,220-79-83 0 0,-212 74 144 0 0,15-5-98 0 0,-3-1 0 0 0,3-3 37 0 0,-28 13 13 0 0,-7 3-12 0 0,0 0 0 0 0,0 0 0 0 0,0 0-1 0 0,0 0 1 0 0,0 0 0 0 0,0 0 0 0 0,2 0 0 0 0,-2-2-1 0 0,0 2 1 0 0,0 0 0 0 0,0 0 0 0 0,0 0-1 0 0,0 0 1 0 0,0 0 0 0 0,0 0 0 0 0,0 0-1 0 0,0-1 1 0 0,0 1 0 0 0,1 0 0 0 0,-1 0 0 0 0,0 0-1 0 0,0 0 1 0 0,0 0 0 0 0,0 0 0 0 0,0-1-1 0 0,0 1 1 0 0,0 0 0 0 0,0 0 0 0 0,0 0-1 0 0,0 0 1 0 0,0 0 0 0 0,0-1 0 0 0,0 1 0 0 0,0 0-1 0 0,0 0 1 0 0,0 0 0 0 0,-1 0 0 0 0,1 0-1 0 0,0-1 1 0 0,0 1 0 0 0,0 0 0 0 0,0 0-1 0 0,0 0 1 0 0,0 0 0 0 0,0 0 0 0 0,0 0 0 0 0,0 0-1 0 0,0 0 1 0 0,-2-2 0 0 0,2 2 0 0 0,0 0-1 0 0,0 0 1 0 0,0 0 0 0 0,0 0-1 0 0,-7-3 25 0 0,7 3-25 0 0,0 0 0 0 0,-9-3 0 0 0,-1 2 0 0 0,1 0 0 0 0,-1 0 0 0 0,0 1 0 0 0,0 0 0 0 0,1 0 0 0 0,-2 1 0 0 0,1 0 0 0 0,-8 3 0 0 0,-18 2 0 0 0,-2-1 0 0 0,0 1 0 0 0,1 2 0 0 0,-4 5 0 0 0,25-10 0 0 0,14-3 0 0 0,0 0 0 0 0,-1 0 0 0 0,1 2 0 0 0,1-2 0 0 0,-2 1 0 0 0,1 0 0 0 0,0-1 0 0 0,-1 1 0 0 0,0 2 0 0 0,47-12-67 0 0,-8-6 113 0 0,-13 7-66 0 0,-1-1 1 0 0,1 2-1 0 0,4 0 20 0 0,-9 0-3 0 0,-14 6 12 0 0,-2 0 0 0 0,1 0-1 0 0,0 0 1 0 0,0 1 0 0 0,0-2-1 0 0,0 2 1 0 0,1-1 0 0 0,-2 1-9 0 0,4 0 13 0 0,-12-2-13 0 0,-6-1 0 0 0,-1 1 0 0 0,1-1 0 0 0,-1 2 0 0 0,0 1 0 0 0,0-1 0 0 0,0 2 0 0 0,1 0 0 0 0,-1 1 0 0 0,0 0 0 0 0,2 0 0 0 0,-3 1 0 0 0,3 2 0 0 0,-1-2 0 0 0,-4 4 0 0 0,10-4 0 0 0,63-14 0 0 0,74-41-53 0 0,-54 20 106 0 0,-102 42-56 0 0,-1-2-1 0 0,1-1 1 0 0,-15 2 3 0 0,-40 12-6 0 0,49-14 6 0 0,-13 7 0 0 0,33-11 2 0 0,8-1-4 0 0,1-2 1 0 0,0 1 0 0 0,-1 0 0 0 0,1-1 0 0 0,-1 1 0 0 0,1 0 0 0 0,0 1 0 0 0,-1 0 0 0 0,1-1-1 0 0,0 1 1 0 0,-2 1 1 0 0,4-3-29 0 0,20 3 32 0 0,36-6-17 0 0,-2-2 1 0 0,4-3 13 0 0,-16 2 30 0 0,1 1 0 0 0,-2 2 0 0 0,2 2 0 0 0,5 2-30 0 0,-4 5 0 0 0,-37-4-16 0 0,-5-2-37 0 0,-17 8 90 0 0,4-2-37 0 0,0-1 0 0 0,-1 0 0 0 0,0 0 0 0 0,-1-1 0 0 0,-38 18 0 0 0,37-16 0 0 0,10-5 0 0 0,1 0 0 0 0,-1 1 0 0 0,1-1 0 0 0,-1 1 0 0 0,1 1 0 0 0,-1-2 0 0 0,2 1 0 0 0,-4 3 0 0 0,5-1-15 0 0,8-2-17 0 0,7 0 4 0 0,0-5 35 0 0,-1 1 0 0 0,0-2-1 0 0,0 0 1 0 0,0-1 0 0 0,-1-1-1 0 0,1 0 1 0 0,-1 0 0 0 0,0-1-1 0 0,0-1 1 0 0,3-3-7 0 0,8-3 0 0 0,3-5 0 0 0,-23 16 0 0 0,-4-1-14 0 0,-5 5-15 0 0,-4 5 5 0 0,-4 3 31 0 0,-37 24 53 0 0,-40 34-60 0 0,27-10-13 0 0,63-57-27 0 0,1 0 66 0 0,1 0-66 0 0,4-4 27 0 0,0 4 26 0 0,30-10 54 0 0,-3 4-69 0 0,-20 4 1 0 0,0-1-1 0 0,0 2 1 0 0,0 0 0 0 0,0 1 0 0 0,2 0 1 0 0,-6 1 0 0 0,-2 3 0 0 0,0 1 0 0 0,-6-5 0 0 0,1 1 0 0 0,-1-1 0 0 0,0 1 0 0 0,0-1 0 0 0,0 1 0 0 0,0-1 0 0 0,0 1 0 0 0,1-1 0 0 0,-1 2 0 0 0,0-2 0 0 0,0 1 0 0 0,0-1 0 0 0,0 1 0 0 0,-1-1 0 0 0,1 1 0 0 0,0-1 0 0 0,0 2 0 0 0,0-2 0 0 0,0 1 0 0 0,0-1 0 0 0,-1 1 0 0 0,1-1 0 0 0,0 1 0 0 0,0-1 0 0 0,-1 1 0 0 0,1-1 0 0 0,0 0 0 0 0,-1 2 0 0 0,-1-1 0 0 0,1 0 0 0 0,0 2 0 0 0,0-2 0 0 0,0 0 0 0 0,-1 0 0 0 0,1 0 0 0 0,0 1 0 0 0,-1-2 0 0 0,0 1 0 0 0,1 0 0 0 0,-1 0 0 0 0,1-1 0 0 0,0 2 0 0 0,-2-2 0 0 0,2 1 0 0 0,-1-1 0 0 0,0 0 0 0 0,0 0 0 0 0,1 1 1 0 0,-1-1-1 0 0,0 0 0 0 0,1 0 0 0 0,-1 0 0 0 0,1-1 0 0 0,-2 1 0 0 0,1 0 0 0 0,-10-1-2 0 0,-1-2 1 0 0,1 1-1 0 0,-6-4 2 0 0,3 2-8 0 0,10 3 4 0 0,-1-1 0 0 0,0 2 0 0 0,2-1 0 0 0,-2 1 1 0 0,0 0-1 0 0,0 0 0 0 0,1 1 0 0 0,-1-1 0 0 0,0 2 0 0 0,1-1 0 0 0,0 0 0 0 0,-4 3 4 0 0,3-1-13 0 0,6-1 15 0 0,-1-2 0 0 0,1 0 0 0 0,0 1 0 0 0,-1-1 0 0 0,1 0 0 0 0,0 1 0 0 0,-1-1 0 0 0,1 1 0 0 0,0-1 0 0 0,0 0 0 0 0,0 2 0 0 0,-1-2 0 0 0,1 1 0 0 0,0-1 0 0 0,0 1 0 0 0,0-1-1 0 0,0 1 1 0 0,0-1 0 0 0,0 1 0 0 0,0-1 0 0 0,0 0 0 0 0,0 2 0 0 0,0-2 0 0 0,0 1 0 0 0,0-1 0 0 0,0 1 0 0 0,0-1 0 0 0,0 1 0 0 0,1-1 0 0 0,-1 2 0 0 0,0-2 0 0 0,0 0 0 0 0,1 1 0 0 0,-1-1 0 0 0,0 1 0 0 0,0-1 0 0 0,1 0 0 0 0,-1 1 0 0 0,0-1 0 0 0,1 0-2 0 0,-1 0 1 0 0,3 4-1 0 0,-2 0 0 0 0,1-2 0 0 0,1 1 0 0 0,0 0 0 0 0,0 0 0 0 0,-1-1 0 0 0,1 1 0 0 0,0-1 0 0 0,0 0 0 0 0,0 0 0 0 0,0 0 0 0 0,1-1 0 0 0,-1 1 0 0 0,3 0 0 0 0,4 2 0 0 0,-1-2 0 0 0,1-1 0 0 0,0 1 0 0 0,6 0 0 0 0,9 0 0 0 0,26 3 0 0 0,-54-5-1 0 0,2 2 1 0 0,-1-2-1 0 0,1 1 1 0 0,-2-1-1 0 0,2 1 0 0 0,0 0 1 0 0,-1-1-1 0 0,0 2 0 0 0,1-1 1 0 0,0 0-1 0 0,0 0 1 0 0,-2 0-1 0 0,2 1 0 0 0,0-1 1 0 0,0 0-1 0 0,0 0 0 0 0,-1 2 1 0 0,4-3-42 0 0,6-3 31 0 0,-6 2 14 0 0,1 0-1 0 0,-1 0 1 0 0,0-2 0 0 0,1 2-1 0 0,-1-1 1 0 0,-1-1 0 0 0,2 2-1 0 0,-1-2 1 0 0,-1 1 0 0 0,2-1-1 0 0,-2 1 1 0 0,0 0 0 0 0,0-1-1 0 0,2 1 1 0 0,-2-1 0 0 0,-1 0-1 0 0,1 0 1 0 0,0 1 0 0 0,0-1-1 0 0,-1 0 1 0 0,0 0 0 0 0,2-1-1 0 0,-2 2 1 0 0,0-4-3 0 0,-3-38 0 0 0,2 32 0 0 0,1-2 0 0 0,-1 2 0 0 0,2-2 0 0 0,0 2 0 0 0,2-6 0 0 0,-3 12 0 0 0,1 3 0 0 0,0-1 0 0 0,-1 2 0 0 0,1 0 0 0 0,0-2 0 0 0,0 1 0 0 0,1 1 0 0 0,0 0 0 0 0,-1-1 0 0 0,0 1 0 0 0,2-1 0 0 0,-2-2-11 0 0,-1 4-21 0 0,1 1 64 0 0,73 6-21 0 0,-9 3-11 0 0,-6-4 0 0 0,-52-5 0 0 0,-1 1 0 0 0,1 0 0 0 0,0 0 0 0 0,-1 1 0 0 0,1-1 0 0 0,1 2 0 0 0,-3 1-13 0 0,-3-3-27 0 0,-1 3 80 0 0,-1 3-27 0 0,0-7-13 0 0,-1 2 0 0 0,1-2 0 0 0,0 1 0 0 0,0-1 0 0 0,0 1 0 0 0,-2-1 0 0 0,2 0 0 0 0,0 1 0 0 0,0-1 0 0 0,-1 1 0 0 0,1-1 0 0 0,0 2 0 0 0,-1-2 0 0 0,1 0 0 0 0,0 1 0 0 0,-1-1 0 0 0,1 0 0 0 0,-1 0 0 0 0,1 1 0 0 0,-1-1 0 0 0,-3 0 0 0 0,-11 0 0 0 0,-1 0 0 0 0,1 0 0 0 0,1-1 0 0 0,-2-2 0 0 0,1 1 0 0 0,0-2 0 0 0,-12-4 0 0 0,-102-28 0 0 0,76 19 0 0 0,48 15 0 0 0,27-1 0 0 0,3 4 0 0 0,-1 2 0 0 0,-1 1 0 0 0,0 0 0 0 0,1 3 0 0 0,6 1 0 0 0,-1 1 0 0 0,14-1 0 0 0,-36-6 0 0 0,-7-2 0 0 0,0 0 0 0 0,0 0 0 0 0,1 0 0 0 0,-1 0 0 0 0,0 0 0 0 0,1 0 0 0 0,-1 0 0 0 0,0 0 0 0 0,2 0 0 0 0,-2 0 0 0 0,0-2 0 0 0,1 2 0 0 0,-1 0 0 0 0,0 0 0 0 0,0 0 0 0 0,1 0 0 0 0,-1 0 0 0 0,0-1 0 0 0,0 1 0 0 0,1 0 0 0 0,-1 0 0 0 0,0-1 0 0 0,0 1 0 0 0,1 0 0 0 0,-1 0 0 0 0,0-1 0 0 0,0 1 0 0 0,0 0 0 0 0,0 0 0 0 0,3-5 0 0 0,-2 4 1 0 0,-1 1 0 0 0,0-2-1 0 0,0 2 1 0 0,1-1 0 0 0,-1 1 0 0 0,0-1-1 0 0,0 1 1 0 0,0-1 0 0 0,0-1 0 0 0,0 2 0 0 0,0-1-1 0 0,0 1 1 0 0,0-1 0 0 0,0 1 0 0 0,0-1-1 0 0,0 1 1 0 0,0-2 0 0 0,0 1 0 0 0,0 1-1 0 0,0-1 1 0 0,-1 1 0 0 0,1-1 0 0 0,0 1 0 0 0,0-1-1 0 0,-1 1 1 0 0,1-2 0 0 0,0 2 0 0 0,-1-1-1 0 0,1 1 0 0 0,-17-12 35 0 0,11 8-28 0 0,1 1-5 0 0,1-1 1 0 0,-1 1-1 0 0,-1 1 0 0 0,1 0 1 0 0,0-1-1 0 0,-1 2 1 0 0,0-2-1 0 0,2 2 0 0 0,-2 0 1 0 0,1 0-1 0 0,-3 0-2 0 0,-15-1 18 0 0,1 1-1 0 0,-7 1-17 0 0,10 1 3 0 0,0-1-3 0 0,5 0 0 0 0,-1 0 0 0 0,0-1 0 0 0,1 0 0 0 0,-6-3 0 0 0,7 3 0 0 0,1 2 0 0 0,12-1 0 0 0,0 0 0 0 0,0 0 0 0 0,0 0 0 0 0,0 0 0 0 0,0 0 0 0 0,1 0 0 0 0,-1 0 0 0 0,0 0 0 0 0,0 0 0 0 0,0 0 0 0 0,0 0 0 0 0,0 0 0 0 0,0 0 0 0 0,0 1 0 0 0,0-1 0 0 0,0 0 0 0 0,0 0 0 0 0,0 0 0 0 0,0 0 0 0 0,2 0 0 0 0,-2 0 0 0 0,0 0 0 0 0,0 0 0 0 0,0 0 0 0 0,0 0 0 0 0,0 2 0 0 0,0-2 0 0 0,0 0 0 0 0,0 0 0 0 0,0 0 0 0 0,0 0 0 0 0,0 0 0 0 0,0 0 0 0 0,0 0 0 0 0,0 0 0 0 0,0 1 0 0 0,0-1 0 0 0,0 0 0 0 0,0 0 0 0 0,0 0 0 0 0,0 0 0 0 0,0 0 0 0 0,0 0 0 0 0,-2 0 0 0 0,2 0 0 0 0,0 0 0 0 0,0 0 0 0 0,0 1 0 0 0,0-1 0 0 0,0 0 0 0 0,0 0 0 0 0,0 0 0 0 0,0 0 0 0 0,0 0 0 0 0,0 0 0 0 0,0 0 0 0 0,0 0 0 0 0,-1 0 0 0 0,1 0 0 0 0,0 0 0 0 0,0 0 0 0 0,0 0 0 0 0,8 6 0 0 0,62 19 0 0 0,-57-22 0 0 0,2 0 0 0 0,-2-2 0 0 0,1 0 0 0 0,0 0 0 0 0,8-2 0 0 0,-6 1 0 0 0,7 0 0 0 0,-13-1 0 0 0,1 1 0 0 0,1 0 0 0 0,-1 1 0 0 0,5 2 0 0 0,-16-3 0 0 0,1 0 0 0 0,1 0 0 0 0,-1 0 0 0 0,-1 1 0 0 0,1-1 0 0 0,0 0 0 0 0,0 1 0 0 0,-1-1 0 0 0,1 1 0 0 0,1-1 0 0 0,-2 0 0 0 0,1 2 0 0 0,-1-1 0 0 0,1-1 0 0 0,-1 1 0 0 0,1-1 0 0 0,-1 1 0 0 0,1 0 0 0 0,-1-1 0 0 0,2 2 0 0 0,-2-1 0 0 0,0-1 0 0 0,1 1 0 0 0,-1 0 0 0 0,0 1 0 0 0,0-2 0 0 0,0 1 0 0 0,1 0 0 0 0,-1 0 0 0 0,-1 7 0 0 0,1-8 0 0 0,0 1 0 0 0,-1 0 0 0 0,1-1 0 0 0,-2 1 0 0 0,2-1 0 0 0,-1 2 0 0 0,0-1 0 0 0,1-1 0 0 0,-1 1 0 0 0,1-1 0 0 0,-1 0 0 0 0,-1 1 0 0 0,1-1 0 0 0,1 1 0 0 0,-1-1 0 0 0,0 0 0 0 0,0 0 0 0 0,1 2 0 0 0,-1-2 0 0 0,-1 0 0 0 0,1 0 0 0 0,1 0 0 0 0,-2 0 0 0 0,2 0 0 0 0,-6 0 0 0 0,0 0 0 0 0,-1 0 0 0 0,1-2 0 0 0,0 1 0 0 0,0 0 0 0 0,0 0 0 0 0,-1-2 0 0 0,6 3 0 0 0,-16-6 0 0 0,-1 0 0 0 0,2-1 0 0 0,-14-8 0 0 0,6 3 0 0 0,21 11 0 0 0,-1-1 0 0 0,1 1 0 0 0,-1 0 0 0 0,1 0 0 0 0,-1-1 0 0 0,1 1 0 0 0,-1 1 0 0 0,0 0 0 0 0,1 0 0 0 0,-1 0 0 0 0,1 0 0 0 0,-1 0 0 0 0,1 0 0 0 0,-1 1 0 0 0,-1-1 0 0 0,2 2 0 0 0,-1-1 0 0 0,2 0 0 0 0,-2 0 0 0 0,1 1 0 0 0,-1 0 0 0 0,1-1 0 0 0,0 2 0 0 0,0-1 0 0 0,0 1 0 0 0,-1 0 0 0 0,2-3 0 0 0,2 0 0 0 0,0 1 0 0 0,0-1 0 0 0,-1 0 0 0 0,1 0 0 0 0,0 2 0 0 0,0-2 0 0 0,-1 0 0 0 0,1 1 0 0 0,0-1 0 0 0,0 0 0 0 0,0 0 0 0 0,0 1 0 0 0,0-1 0 0 0,0 0 0 0 0,-1 1 0 0 0,1-1 0 0 0,0 0 0 0 0,0 2 0 0 0,0-2 0 0 0,0 0 0 0 0,0 1 0 0 0,0-1 0 0 0,0 0 0 0 0,0 1 0 0 0,0-1 0 0 0,0 0 0 0 0,1 1 0 0 0,-1-1 0 0 0,0 0 0 0 0,0 1 0 0 0,0-1 0 0 0,0 0 0 0 0,0 0 0 0 0,1 2 0 0 0,-1-2 0 0 0,0 0 0 0 0,0 1 0 0 0,0-1 0 0 0,1 0 0 0 0,-1 0 0 0 0,0 0 0 0 0,12 9 0 0 0,-11-9 0 0 0,2 1 0 0 0,0 0 0 0 0,1 0 0 0 0,0 0 0 0 0,-2-1 0 0 0,1 2 0 0 0,1-2 0 0 0,0 0 0 0 0,-1 0 0 0 0,1 0 0 0 0,-2 0 0 0 0,2-2 0 0 0,-1 2 0 0 0,1-1 0 0 0,-1 1 0 0 0,20-2 0 0 0,5 1 0 0 0,-17-1 0 0 0,0 2 0 0 0,0 0 0 0 0,0 0 0 0 0,0 2 0 0 0,-1 0 0 0 0,2-1 0 0 0,-1 2 0 0 0,6 2 0 0 0,-1 3 8 0 0,-5-3 3 0 0,0-1 0 0 0,-1-1 1 0 0,1 1-1 0 0,0-2 0 0 0,2 2-11 0 0,-11-4-17 0 0,9 4-30 0 0,-8-3 47 0 0,-2-6 0 0 0,-5-40 64 0 0,4 44-64 0 0,-2-9 0 0 0,2 9 0 0 0,-1-1 0 0 0,1 1 0 0 0,0 1 0 0 0,-1-1 0 0 0,1 0 0 0 0,0 1 0 0 0,-1-2 0 0 0,1 2 0 0 0,-1-1 0 0 0,1 0 0 0 0,-2 1 0 0 0,1-1 0 0 0,1 1 0 0 0,-1-1 0 0 0,1 1 0 0 0,-1 0 0 0 0,0-2 0 0 0,1 2 0 0 0,-1 0 0 0 0,-1-1 0 0 0,1 1 0 0 0,1 0 0 0 0,-1 0 0 0 0,0 0 0 0 0,0 0 0 0 0,-1-1 0 0 0,-1 0 0 0 0,-36-10-80 0 0,16-2 100 0 0,20 11-14 0 0,-1 0 0 0 0,1 0 1 0 0,-2 0-1 0 0,1-1 0 0 0,1 2 0 0 0,-2 0 0 0 0,1 0 1 0 0,0-1-1 0 0,0 1 0 0 0,-1 1 0 0 0,-3-1-6 0 0,-13 1-4 0 0,5 1-8 0 0,1-1-1 0 0,-1-1 1 0 0,1 0-1 0 0,0 0 0 0 0,-9-4 13 0 0,-14-3 51 0 0,29 7-29 0 0,0 0 0 0 0,0 0 0 0 0,0-2 0 0 0,0 1-22 0 0,-38-9-152 0 0,43 10 163 0 0,4 1 15 0 0,0 1-28 0 0,0 0-1 0 0,0-1 0 0 0,0 1 0 0 0,0 0 0 0 0,1-1 0 0 0,-1 2 1 0 0,0-2-1 0 0,0 1 0 0 0,1-1 0 0 0,-1 1 0 0 0,0 0 0 0 0,2-1 0 0 0,-2 2 1 0 0,0-2-1 0 0,1 0 0 0 0,-1 1 0 0 0,1-1 0 0 0,-1 1 0 0 0,1-1 1 0 0,-1 1-1 0 0,1-1 0 0 0,-1 0 0 0 0,1 1 3 0 0,22 7-10 0 0,22-3 16 0 0,-15-5-6 0 0,2 0 0 0 0,22-3 0 0 0,-49 4 0 0 0,-1-1 0 0 0,0 2 0 0 0,0-1 0 0 0,1 0 0 0 0,-1 0 0 0 0,0 1 0 0 0,-1 0 0 0 0,2 0 0 0 0,-1 0 0 0 0,-1 0 0 0 0,1 1 0 0 0,1 2 0 0 0,6 1 0 0 0,11 7 47 0 0,-17-9-27 0 0,0-1-1 0 0,1 1 0 0 0,-1-1 1 0 0,1-1-1 0 0,2 2-19 0 0,10 2 0 0 0,-11-4 0 0 0,0 1 0 0 0,2-1 0 0 0,-2 1 0 0 0,1-2 0 0 0,-1 0 0 0 0,1-1 0 0 0,8 1 0 0 0,-13-1 0 0 0,3 2-13 0 0,-1-1-53 0 0,-4-1 5 0 0,0 0 60 0 0,1-1 43 0 0,0-2-20 0 0,-2 1 20 0 0,-2-1-31 0 0,0 1-11 0 0,0-1 0 0 0,0 2 0 0 0,1-1 0 0 0,-2-1 0 0 0,1 2 0 0 0,-1 0 0 0 0,1-2 0 0 0,0 2 0 0 0,-1 0 0 0 0,1 0 0 0 0,0-1 0 0 0,-1 1 0 0 0,1 0 0 0 0,-3 0 0 0 0,-1-2 0 0 0,-6 0 0 0 0,-1-2 0 0 0,1 2 0 0 0,-1 0 0 0 0,2 0 0 0 0,-3 2 0 0 0,1 0 0 0 0,2-1 0 0 0,-2 2 0 0 0,0 2 0 0 0,-4-1 0 0 0,-23 5 0 0 0,0 1 0 0 0,-22 10 0 0 0,55-15 0 0 0,-4 1-6 0 0,0 1-1 0 0,2 0 1 0 0,-1-1-1 0 0,1 2 1 0 0,-1 1 0 0 0,1-1-1 0 0,0 1 1 0 0,0 1-1 0 0,1 0 1 0 0,-5 5 6 0 0,10-8 0 0 0,1 0 0 0 0,0-1 0 0 0,-1 1 0 0 0,1 0 0 0 0,1-1 0 0 0,-2 1 0 0 0,2 1 0 0 0,0-2 0 0 0,0 2 0 0 0,0-1 0 0 0,-1 1 0 0 0,2-1 0 0 0,0 1 0 0 0,-1-1 0 0 0,1 0 0 0 0,0 1 0 0 0,1-1 0 0 0,-1 1 0 0 0,2-1 0 0 0,-1 0 0 0 0,0 3 0 0 0,-1-5 0 0 0,-1-1 0 0 0,1-1 0 0 0,0 0 0 0 0,0 1 0 0 0,0-1 0 0 0,0 1 0 0 0,0-1 0 0 0,0 2 0 0 0,0-2 0 0 0,0 0 0 0 0,0 1 0 0 0,0-1 0 0 0,0 1 0 0 0,0-1 0 0 0,0 0 0 0 0,0 1 0 0 0,1-1 0 0 0,-1 1 0 0 0,0-1 0 0 0,0 0 0 0 0,0 2 0 0 0,1-2 0 0 0,-1 1 0 0 0,0-1 0 0 0,0 0 0 0 0,1 1 0 0 0,-1-1 0 0 0,0 0 0 0 0,1 0 0 0 0,-1 1 0 0 0,3 3 0 0 0,-1 0 0 0 0,1-2 0 0 0,-1 2 0 0 0,1 0 0 0 0,0-2 0 0 0,0 2 0 0 0,0-2 0 0 0,0 1 0 0 0,2 0 0 0 0,13 14 0 0 0,-17-15 0 0 0,0-2 0 0 0,-1 1 0 0 0,1 0 0 0 0,-1-1 0 0 0,2 1 0 0 0,-2 1 0 0 0,1-1 0 0 0,-1-1 0 0 0,0 1 0 0 0,1 0 0 0 0,-1 0 0 0 0,0 1 0 0 0,0-1 0 0 0,1 0 0 0 0,-1-1 0 0 0,0 1 0 0 0,0 2 0 0 0,0-2 0 0 0,0 0 0 0 0,0-1 0 0 0,0 1 0 0 0,0 1 0 0 0,1-1 0 0 0,-1 0 0 0 0,0 0 0 0 0,0 1 0 0 0,2-2 0 0 0,-2 1 0 0 0,1 0 0 0 0,-1 0 0 0 0,1 0 0 0 0,-1-1 0 0 0,1 2 0 0 0,0-1 0 0 0,0 1 0 0 0,1 1 0 0 0,0-2 0 0 0,-1 1 0 0 0,2 0 0 0 0,-1 0 0 0 0,-1-1 0 0 0,1 1 0 0 0,3 0 0 0 0,8 8 0 0 0,-13-10 0 0 0,5 4 0 0 0,-1-2 0 0 0,-1 2 0 0 0,1-1 0 0 0,-1 1 0 0 0,1 1 0 0 0,-2-1 0 0 0,3 3 0 0 0,1-1 0 0 0,0-1 0 0 0,0-1 0 0 0,25 16 0 0 0,-15-11-64 0 0,-9-4 64 0 0,-1 0 0 0 0,1 0 0 0 0,0 0 0 0 0,-1 2 0 0 0,0-3 0 0 0,1 1 0 0 0,0-3 0 0 0,1 2 0 0 0,0-3 0 0 0,-2 0 0 0 0,1 2 0 0 0,-2 0 0 0 0,2 2 0 0 0,1 0 0 0 0,-2-3 0 0 0,0 2 0 0 0,0 0 0 0 0,35 8 0 0 0,-35-9 0 0 0,-3-2 0 0 0,-1-1 0 0 0,0 1 0 0 0,1 0 0 0 0,-1 0 0 0 0,-1 1 0 0 0,2-1 0 0 0,-1 0 0 0 0,-1 2 0 0 0,2-2 0 0 0,-1 1 0 0 0,-1-1 0 0 0,2 2 0 0 0,-3-2 0 0 0,1-1 0 0 0,-1 0 0 0 0,0 1 0 0 0,1-1 0 0 0,-1 0 0 0 0,1 2 0 0 0,-1-2 0 0 0,0 0 0 0 0,1 0 0 0 0,-1 0 0 0 0,1 1 0 0 0,-1-1 0 0 0,2 0 0 0 0,-2 0 0 0 0,1 0 0 0 0,-1 0 0 0 0,1 0 0 0 0,-1 0 0 0 0,1 0 0 0 0,-1 0 0 0 0,1 0 0 0 0,-1 0 0 0 0,2 0 0 0 0,-2 0 0 0 0,1 0 0 0 0,-1 0 0 0 0,1-1 0 0 0,1 1 0 0 0,34 11 0 0 0,-30-11 0 0 0,1-2 0 0 0,10 6 0 0 0,-12-3 0 0 0,1 0 0 0 0,0-1 0 0 0,0 2 0 0 0,0-2 0 0 0,0-2 0 0 0,4 2 0 0 0,10-1 0 0 0,33-2 0 0 0,18-4 64 0 0,-44 0-64 0 0,-17 2 0 0 0,-56 41 0 0 0,22-24 0 0 0,-1-1 0 0 0,-6 1 0 0 0,-26 3-11 0 0,55-14-31 0 0,-3-1 42 0 0,5 0 0 0 0,-1 0 1 0 0,1 0-1 0 0,-1 0 0 0 0,1 0 1 0 0,-1 0-1 0 0,1 0 1 0 0,-1 0-1 0 0,-1 0 0 0 0,2 0 1 0 0,-1-1-1 0 0,1 1 1 0 0,-1 0-1 0 0,1 0 0 0 0,-1 0 1 0 0,1-1-1 0 0,-1 1 1 0 0,1 0-1 0 0,-2-2 0 0 0,2 2 1 0 0,-1 0-1 0 0,1-1 1 0 0,0 1-1 0 0,-1-1 1 0 0,1 1-1 0 0,0 0 0 0 0,-1-1 1 0 0,1 1-1 0 0,0-1 1 0 0,-1 1-1 0 0,1-2 0 0 0,0 2 1 0 0,0-1-1 0 0,0 0 1 0 0,-1 1-1 0 0,1-1 0 0 0,0 1 1 0 0,0-2-1 0 0,0 2 1 0 0,0-1-1 0 0,0 1 1 0 0,0-1-1 0 0,0 0 0 0 0,0 1 1 0 0,0-1-1 0 0,1 1 1 0 0,-1-2-1 0 0,0 2 0 0 0,0-1 1 0 0,0 1-1 0 0,0-1 1 0 0,1 1-1 0 0,-1-1 0 0 0,1-1 0 0 0,-1 1 0 0 0,1 0 0 0 0,-1 0 0 0 0,1 0 0 0 0,1-1 0 0 0,-1 1 0 0 0,0 0 0 0 0,-1 0 0 0 0,1-1 0 0 0,0 1 0 0 0,1 1 0 0 0,-1-1 0 0 0,0 0 0 0 0,0 1 0 0 0,0-1 0 0 0,2-1 0 0 0,-1 1 0 0 0,2 0-4 0 0,-2-2 0 0 0,2 1 0 0 0,-1 1 0 0 0,1 0 0 0 0,-1-1 0 0 0,1 1 0 0 0,-1 0 0 0 0,1 0 0 0 0,-1 1 0 0 0,1-2 0 0 0,0 2 0 0 0,-1 0 0 0 0,2 0 0 0 0,-2 0 0 0 0,1 0 0 0 0,2 2 4 0 0,0-1 5 0 0,0 0 1 0 0,1 0-1 0 0,-1 1 1 0 0,0-2-1 0 0,1 0 1 0 0,-1 0-1 0 0,0 0 1 0 0,0-2-1 0 0,1 1 0 0 0,-1 0 1 0 0,0 0-1 0 0,4-3-5 0 0,-5 3 8 0 0,-1-2-1 0 0,0 2 0 0 0,0-1 0 0 0,-1-1 0 0 0,2 1 0 0 0,-1-1 1 0 0,-1 0-1 0 0,1 0 0 0 0,-2-1 0 0 0,2 2 0 0 0,-1-2 0 0 0,0 1 0 0 0,1-3-7 0 0,0 1 34 0 0,-3 5-45 0 0,-1 0 8 0 0,0 0-1 0 0,0 0 1 0 0,1 0-1 0 0,-1-2 1 0 0,0 2-1 0 0,0 0 1 0 0,0 0-1 0 0,0 0 1 0 0,2 0-1 0 0,-2 0 1 0 0,0 0-1 0 0,0 0 1 0 0,0 0-1 0 0,0-1 1 0 0,1 1 0 0 0,-1 0-1 0 0,0 0 1 0 0,0 0-1 0 0,0 0 1 0 0,0-1-1 0 0,0 1 1 0 0,0 0-1 0 0,1 0 1 0 0,-1 0-1 0 0,0 0 1 0 0,0-1-1 0 0,0 1 1 0 0,0 0-1 0 0,0 0 1 0 0,0 0-1 0 0,0-2 1 0 0,0 2-1 0 0,0 0 1 0 0,0 0-1 0 0,0 0 1 0 0,0-1-1 0 0,0 1 1 0 0,0 0-1 0 0,0 0 4 0 0,0-1 64 0 0,-2 2-8 0 0,-6 3-45 0 0,-2 1-29 0 0,11-6-20 0 0,-5 7 9 0 0,-22 19 34 0 0,22-18 38 0 0,-2 4-91 0 0,4-11 19 0 0,-7 9 10 0 0,2-5 18 0 0,1-1 0 0 0,-1 0 0 0 0,1 0 0 0 0,-1-1 0 0 0,0 1 0 0 0,0-1 0 0 0,-1-1 0 0 0,-5 2 1 0 0,0-1-3 0 0,3-1 7 0 0,-1 1 0 0 0,0-1 0 0 0,-1-1 0 0 0,2 0 0 0 0,-1-1-1 0 0,-1-1 1 0 0,-1 0-4 0 0,-41-3 26 0 0,24 3-15 0 0,24 0-9 0 0,1 2 0 0 0,-1-1 1 0 0,2 0-1 0 0,-1 0 0 0 0,0-2 0 0 0,-1 2 0 0 0,0-1-2 0 0,-9-5 1 0 0,14 6 7 0 0,-2-1 0 0 0,1 1 0 0 0,0-2 0 0 0,-1 2 0 0 0,2-2 0 0 0,-1 1 0 0 0,1-1 0 0 0,-2 1 0 0 0,1-3-8 0 0,-20-25 0 0 0,21 28-6 0 0,0 1 0 0 0,0 0 1 0 0,0 0-1 0 0,0-1 0 0 0,-1 1 0 0 0,1 0 1 0 0,0 1-1 0 0,0-1 0 0 0,-2-1 0 0 0,1 1 6 0 0,-16-10-26 0 0,10-2 164 0 0,7 12-146 0 0,0-2 0 0 0,1 2 0 0 0,-2-2-1 0 0,1 2 1 0 0,0 0 0 0 0,0 0 0 0 0,0-2 0 0 0,-1 2 0 0 0,0 0-1 0 0,1 0 1 0 0,0-1 0 0 0,-2 0 8 0 0,-30-27 31 0 0,31 26-32 0 0,1 2 0 0 0,-2-2 0 0 0,1 2 0 0 0,1-1 0 0 0,-1 1 0 0 0,0-2 0 0 0,1 1 0 0 0,0-1 0 0 0,0 1 0 0 0,-1-1 1 0 0,1 1-1 0 0,1-1 0 0 0,-1 1 0 0 0,0-2 1 0 0,-9-17 2 0 0,6 14-11 0 0,1 3 0 0 0,2 2 0 0 0,-1-2 0 0 0,-1 1 0 0 0,0 0 1 0 0,0-1-1 0 0,1 2 0 0 0,-2 0 0 0 0,1-2 9 0 0,-28-18 0 0 0,19 10 0 0 0,11 10 0 0 0,0 1 0 0 0,1 1 0 0 0,-1-1 0 0 0,-1 0 0 0 0,2 0 0 0 0,-1 1 0 0 0,0-2 0 0 0,0 1 0 0 0,0 1 0 0 0,0-1 0 0 0,-1 1 0 0 0,2-1 0 0 0,-1 1 0 0 0,0-2 0 0 0,0 2 0 0 0,-2 0 0 0 0,2-1 0 0 0,0-1 0 0 0,0 0 0 0 0,0 1 0 0 0,-1-1 0 0 0,2 1 0 0 0,-1-1 0 0 0,0 0 0 0 0,0 1 0 0 0,1-2 0 0 0,-1 2 0 0 0,1-1 0 0 0,0-1 0 0 0,-1 2 0 0 0,1-3 0 0 0,-4-7 0 0 0,-14-22 0 0 0,17 31 0 0 0,0 0 0 0 0,-2 0 0 0 0,2 1 0 0 0,0 0 0 0 0,0-2 0 0 0,-1 2 0 0 0,0 0 0 0 0,0-1 0 0 0,1 1 0 0 0,-2 0 0 0 0,1 0 0 0 0,1 1 0 0 0,-1-1 0 0 0,-1-1 0 0 0,1 2 0 0 0,-21-12 0 0 0,9 3 0 0 0,8 7 0 0 0,5 2 0 0 0,0-1 0 0 0,0 0 0 0 0,-2 1 0 0 0,2-2 0 0 0,0 2 0 0 0,-2 0 0 0 0,2 0 0 0 0,0-1 0 0 0,-1 1 0 0 0,0 0 0 0 0,0 0 0 0 0,1 0 0 0 0,0 0 0 0 0,-2 1 0 0 0,-29-4 0 0 0,26 1 0 0 0,2 1 0 0 0,-2 0 0 0 0,0 1 0 0 0,0 0 0 0 0,0 0 0 0 0,1 0 0 0 0,-2 1 0 0 0,5-1 0 0 0,-2 0 0 0 0,2 0 0 0 0,-2 0 0 0 0,1 0 0 0 0,0-1 0 0 0,0 1 0 0 0,-2-1 0 0 0,-13-2 0 0 0,16 3 0 0 0,1 0 0 0 0,0 0 0 0 0,-2 0 0 0 0,2-1 0 0 0,0 1 0 0 0,-2 0 0 0 0,2-1 0 0 0,0 1 0 0 0,-1-1 0 0 0,0-1 0 0 0,0 2 0 0 0,-32-13 0 0 0,30 13 0 0 0,-1 0 0 0 0,2 0 0 0 0,-1 0 0 0 0,0 1 0 0 0,0-1 0 0 0,-1 1 0 0 0,2 1 0 0 0,-4 0 0 0 0,5-1 0 0 0,-2-1 0 0 0,-6 3 0 0 0,1-1 0 0 0,-1-1 0 0 0,0 1 0 0 0,0-2 0 0 0,-1 0 0 0 0,7 1 0 0 0,-3 1-1 0 0,4 0-1 0 0,1-2 1 0 0,1 1-1 0 0,-2 0 1 0 0,1 0-1 0 0,1 0 0 0 0,-2 1 1 0 0,2-1-1 0 0,-1 0 1 0 0,-1 2 1 0 0,-3 1-1 0 0,5-4 1 0 0,-3 10 0 0 0,4-6 0 0 0,0-2 0 0 0,0 1 0 0 0,0-1 0 0 0,1 2 0 0 0,-1-2 0 0 0,0 1 0 0 0,1-1 0 0 0,0 2 0 0 0,-1-2 0 0 0,1 1 0 0 0,0-1 0 0 0,1 1 0 0 0,0 2 0 0 0,2 1 0 0 0,23 51-26 0 0,-16-36 7 0 0,-1 1 0 0 0,3 9 19 0 0,-10-21 0 0 0,8 19 0 0 0,-11-29 0 0 0,0 0 0 0 0,2 0 0 0 0,-2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2 0 0 0,0-2 0 0 0,0 0 0 0 0,1-10 0 0 0,-3-10 0 0 0,-3 9 0 0 0,4 7 0 0 0,0 1 0 0 0,-2-2 0 0 0,1 1 0 0 0,1 0 0 0 0,-2 1 0 0 0,1-1 0 0 0,0 0 0 0 0,-2 1 0 0 0,2 0 0 0 0,-2 0 0 0 0,-1-2 0 0 0,-11-6 0 0 0,12 8 0 0 0,1 1 0 0 0,0-1 0 0 0,0 2 0 0 0,-1-1 0 0 0,1 1 0 0 0,-1-2 0 0 0,1 2 0 0 0,-1 0 0 0 0,-3-1 0 0 0,0 0 5 0 0,1-1 0 0 0,-1 1 0 0 0,0 0 1 0 0,1-1-1 0 0,-1-1 0 0 0,1 1 0 0 0,-3-3-5 0 0,2 1 7 0 0,-1 1 0 0 0,1-1 0 0 0,-1 2 0 0 0,-8-4-7 0 0,3 4 0 0 0,1-1 0 0 0,0 0 0 0 0,-1 2 0 0 0,0 1 0 0 0,1-2 0 0 0,-1 3 0 0 0,-9 0 0 0 0,-28 4-4 0 0,0 2 0 0 0,-45 12 4 0 0,82-15-2 0 0,0-1-1 0 0,0 1 1 0 0,0-2-1 0 0,0-1 1 0 0,-9 0 2 0 0,0-4-192 0 0,21 3 168 0 0,-1 0 1 0 0,1 1 0 0 0,-2 0 0 0 0,1-1 0 0 0,1 1 0 0 0,-2 0 0 0 0,2 0 0 0 0,-1 0 0 0 0,-1 0-1 0 0,2 0 1 0 0,-1 0 0 0 0,-1 0 0 0 0,2 0 0 0 0,-2 1 23 0 0,-6 1 0 0 0,2 1 0 0 0,-1-2 0 0 0,0 0 0 0 0,-1 0 0 0 0,1 1 0 0 0,-3-2 0 0 0,-28 3 0 0 0,-16 6 0 0 0,45-8 0 0 0,5 0 0 0 0,2-1 0 0 0,-2 2 0 0 0,0-2 0 0 0,2 0 0 0 0,-2 0 0 0 0,0 0 0 0 0,1 0 0 0 0,-2-2 0 0 0,-23-1 0 0 0,0-5 0 0 0,23 7 0 0 0,0 0 0 0 0,0 0 0 0 0,0-1 0 0 0,0 2 0 0 0,0 0 0 0 0,0 0 0 0 0,0 0 0 0 0,0 0 0 0 0,0 2 0 0 0,0-1 0 0 0,0 0 0 0 0,-3 2 0 0 0,-17 1 0 0 0,-7 4 0 0 0,21-5 0 0 0,0 0 0 0 0,0-1 0 0 0,-6 1 0 0 0,-9 3 0 0 0,23-5 0 0 0,0-1 0 0 0,0 1 0 0 0,1 1 0 0 0,-1 0 0 0 0,-1-1 0 0 0,2 1 0 0 0,-1 0 0 0 0,1 0 0 0 0,-1 1 0 0 0,-2 1 0 0 0,-15 11 0 0 0,14-11 0 0 0,0 1 0 0 0,-1 1 0 0 0,1-1 0 0 0,0 1 0 0 0,1 0 0 0 0,-3 4 0 0 0,-11 17 0 0 0,2-6 0 0 0,6-15 0 0 0,10-4 0 0 0,0 1 0 0 0,-18 16 0 0 0,-7 15 0 0 0,15-16 0 0 0,10-14 0 0 0,-2-2 0 0 0,1 1 0 0 0,-1 3 0 0 0,-1-3 0 0 0,3-4-11 0 0,1 4-31 0 0,-1-1 31 0 0,-1 0-2 0 0,2 1-41 0 0,-1-1 52 0 0,0 0 44 0 0,1 2-43 0 0,0-4-58 0 0,1 2 5 0 0,-6 0 25 0 0,5-2 21 0 0,1 0 1 0 0,-1 1-1 0 0,1-1 0 0 0,-1 0 1 0 0,1 0-1 0 0,0 0 0 0 0,-2 2 1 0 0,2-2-1 0 0,-1 0 0 0 0,1 1 1 0 0,0-1-1 0 0,-1 0 1 0 0,1 1-1 0 0,0-1 0 0 0,-1 0 1 0 0,1 1-1 0 0,0-1 0 0 0,0 0 1 0 0,0 1-1 0 0,-1-1 0 0 0,1 2 1 0 0,0-2-1 0 0,0 1 1 0 0,0-1-1 0 0,0 1 8 0 0,-2 0-10 0 0,2 1-22 0 0,0-2 79 0 0,0 0 8 0 0,-1 1-99 0 0,-1 3 18 0 0,2-3-27 0 0,-1 0 0 0 0,-2 1 42 0 0,0 3 11 0 0,2-1-11 0 0,-1-3-42 0 0,2-1 14 0 0,0 0 71 0 0,0 0-92 0 0,0 0 12 0 0,0 0 68 0 0,0 0-68 0 0,0 0-17 0 0,-1 1 12 0 0,-2 2 31 0 0,1-2-8 0 0,2-1 55 0 0,8-7-41 0 0,-1 1 0 0 0,0-2 0 0 0,7-2 16 0 0,7-13 0 0 0,-16 20 0 0 0,22-13 0 0 0,-21 12 0 0 0,-3 3 0 0 0,-1-2 0 0 0,0 2 0 0 0,2 0 0 0 0,-2 0 0 0 0,1-1 0 0 0,0 1 0 0 0,2 0 0 0 0,0-2 0 0 0,11-6 0 0 0,-10 7 0 0 0,0 0 0 0 0,3 0 0 0 0,-6-1 0 0 0,12-8 0 0 0,-7 7 0 0 0,0-1 0 0 0,-1 2 0 0 0,1-1 0 0 0,1 0 0 0 0,-1 1 0 0 0,33-16 0 0 0,-32 15 0 0 0,0 0 0 0 0,1 0 0 0 0,6-2 0 0 0,-10 4 0 0 0,1-1 0 0 0,-1 1 0 0 0,0-1 0 0 0,1 0 0 0 0,-1-1 0 0 0,2-1 0 0 0,-3 3 0 0 0,52-18 0 0 0,-51 18 0 0 0,1 0 11 0 0,1 0 31 0 0,-2-1-31 0 0,0-2 0 0 0,-6 5 46 0 0,0 0 28 0 0,-2 0-72 0 0,-2 2 0 0 0,2-1-1 0 0,-2 0 1 0 0,2 0-1 0 0,-1 2 1 0 0,0-2 0 0 0,-2 3-13 0 0,-3 1 6 0 0,-39 25-142 0 0,35-24 122 0 0,-1 1-1 0 0,0-1 1 0 0,-6 1 14 0 0,-16 6-21 0 0,1-3 21 0 0,28-9 0 0 0,-1 1 0 0 0,1 0 0 0 0,0-1 0 0 0,0 2 0 0 0,-2 0 0 0 0,-60 29 0 0 0,33-22-64 0 0,34-9 64 0 0,-21 8 13 0 0,20-8 41 0 0,1 0-54 0 0,-4 2-59 0 0,3-3 64 0 0,0 0 0 0 0,1 0 0 0 0,0 0 0 0 0,0 0 1 0 0,-2 0-1 0 0,2 0 0 0 0,0 0 0 0 0,0 1 0 0 0,0-1 0 0 0,-2 0 1 0 0,2 1-1 0 0,0-1 0 0 0,0 2 0 0 0,-2-2-5 0 0,1 3 0 0 0,-3-2 0 0 0,1 1 0 0 0,0-2 0 0 0,-14 5 0 0 0,12-5 0 0 0,4-5 11 0 0,1 5 31 0 0,-2-2-31 0 0,1 1-11 0 0,-2-2 0 0 0,1 3 0 0 0,-8-10 0 0 0,8 6 0 0 0,3-2 0 0 0,0 1 0 0 0,0 0 0 0 0,2-1 0 0 0,-4 1 0 0 0,2 1 0 0 0,0 0 0 0 0,0-3 0 0 0,0 2 0 0 0,0 3-13 0 0,-2 1-41 0 0,1-3 30 0 0,1 3-18 0 0,5-6 32 0 0,-4 0 36 0 0,-1-8 30 0 0,0 10-14 0 0,1 2-121 0 0,1 2 0 0 0,-1 0 0 0 0,0 0-1 0 0,-1-1 1 0 0,1 1 0 0 0,0 0 0 0 0,1 0-1 0 0,-1 1 1 0 0,0-2 0 0 0,0 1 0 0 0,1 0 0 0 0,0 1-1 0 0,-1-1 1 0 0,0 1 0 0 0,0-2 0 0 0,2 2-1 0 0,-2-1 1 0 0,0 1 0 0 0,0 0 0 0 0,1 0-1 0 0,0-1 1 0 0,-1 1 0 0 0,1 0 0 0 0,1 0 79 0 0,14-4-3273 0 0,-13 2 2397 0 0,0-2 1 0 0,-2 2-1 0 0,0-2 0 0 0,1 0 1 0 0,-1 1-1 0 0,0-1 0 0 0,1 0 1 0 0,-1 1-1 0 0,-1-1 1 0 0,2 0-1 0 0,-2-1 0 0 0,1-2 876 0 0,8-25-6434 0 0</inkml:trace>
  <inkml:trace contextRef="#ctx0" brushRef="#br0" timeOffset="10">5600 4944 11600 0 0,'0'0'264'0'0,"0"0"34"0"0,0 0 21 0 0,0 0-36 0 0,0 0-101 0 0,0 0 269 0 0,0 0 130 0 0,0 0 26 0 0,0 0-6 0 0,-17 4 1484 0 0,2 4-1276 0 0,1-2-1 0 0,-1 1 0 0 0,0-1 0 0 0,0-1 1 0 0,-9 1-809 0 0,-18 7 166 0 0,25-8-11 0 0,0-1-1 0 0,0-2 0 0 0,0 1 0 0 0,-7-2-154 0 0,-36 6 662 0 0,-6 3-330 0 0,34-5-257 0 0,-2 1-1 0 0,1 1-74 0 0,20-5 32 0 0,0 0-1 0 0,-1-2 1 0 0,1 0 0 0 0,0 0-1 0 0,0-1 1 0 0,0 0-1 0 0,0-2 1 0 0,-8 0-32 0 0,-38-6 3 0 0,43 9-17 0 0,-1 0 0 0 0,-1 1 0 0 0,-2 2 14 0 0,-36 0 18 0 0,-6 0 46 0 0,46-3-64 0 0,14 0 0 0 0,1 0 0 0 0,-2 0 0 0 0,1 0 0 0 0,-1 0 0 0 0,1 0 0 0 0,0 0 0 0 0,-1 1 0 0 0,2-1 0 0 0,-1 1 0 0 0,-2 0 0 0 0,2-1-1 0 0,-1 2-1 0 0,0-2 0 0 0,1 1 0 0 0,-1-1 1 0 0,0 0-1 0 0,0 0 0 0 0,1 0 0 0 0,-4 0 2 0 0,-17 0 238 0 0,-18 11-338 0 0,-52 9 1866 0 0,-1 0-1632 0 0,41-11 388 0 0,38-5-500 0 0,0-2 1 0 0,-1 0-1 0 0,1 0 1 0 0,-4-1-23 0 0,-37 4-4 0 0,-2-3 130 0 0,-6 7-20 0 0,36-4-96 0 0,18-3-2 0 0,1 1-1 0 0,-2-2 1 0 0,1 0 0 0 0,1 0 0 0 0,-1-1-1 0 0,0-1 1 0 0,-9 0-8 0 0,12 0-1 0 0,-2 1 0 0 0,2 0 1 0 0,0 0-1 0 0,0 1 0 0 0,-2 0 1 0 0,-19 0 58 0 0,6-1-49 0 0,-5 0-8 0 0,-2 2-1 0 0,-1 0 0 0 0,-29 3 0 0 0,43-4 49 0 0,-11-2 84 0 0,-16 1-27 0 0,-34-15-95 0 0,-17-6-11 0 0,78 16 11 0 0,0 2-1 0 0,-1-1 1 0 0,1 2 0 0 0,-1 0-1 0 0,-2 1-10 0 0,0 0 0 0 0,1 0 0 0 0,-9-3 0 0 0,-16-2 0 0 0,-175-7 0 0 0,136 4 0 0 0,55 4 0 0 0,-1 3 0 0 0,0-1 0 0 0,-21 4 0 0 0,30-1 0 0 0,12 0 0 0 0,1 0 0 0 0,0 2 0 0 0,0-2 0 0 0,-1 1 0 0 0,1 0 0 0 0,0 0 0 0 0,0 2 0 0 0,-6 0 2 0 0,-1 1 1 0 0,0-1-1 0 0,0-1 0 0 0,0-1 1 0 0,0-1-1 0 0,0 1 0 0 0,0-2-2 0 0,-5 4 159 0 0,16-3-148 0 0,-1 1 0 0 0,1-1 0 0 0,-1 0 0 0 0,1 0 0 0 0,0 0 1 0 0,-1 0-1 0 0,1 0 0 0 0,0 0 0 0 0,-1-1 0 0 0,1 1 0 0 0,0-2 0 0 0,-1 2-11 0 0,-40-8 143 0 0,34 8-134 0 0,-2 0 0 0 0,1 0 0 0 0,0 1 0 0 0,-1 0 0 0 0,2 1 0 0 0,-10 2-9 0 0,-17 1-1 0 0,0-5 1 0 0,23 2 0 0 0,10-2 0 0 0,2 1 0 0 0,-1-1 0 0 0,-1 0 0 0 0,2 0 0 0 0,-1 0 0 0 0,-1 0 0 0 0,2 0 0 0 0,-1-1 0 0 0,0 1 0 0 0,-1 0 0 0 0,3-2 3 0 0,-1 2-1 0 0,0-1 1 0 0,0 1 0 0 0,-1 0-1 0 0,2 0 1 0 0,-1-1 0 0 0,0 1-1 0 0,0 0 1 0 0,0 0 0 0 0,1 0-1 0 0,-2 0 1 0 0,1 0-1 0 0,0 0 1 0 0,0 0 0 0 0,0 0-1 0 0,1 0 1 0 0,-1 0 0 0 0,-1 1-1 0 0,1-1 1 0 0,1 0 0 0 0,-1 1-1 0 0,0-1 1 0 0,0 2-3 0 0,-6 0 57 0 0,5-1-57 0 0,1-1 1 0 0,0 0 0 0 0,0 0 0 0 0,1 1 0 0 0,-1-1 0 0 0,-1 0 0 0 0,1 0 0 0 0,0 0 0 0 0,0 0 0 0 0,0 0 0 0 0,-1 0 0 0 0,2 0 0 0 0,-1 0 0 0 0,0 0 0 0 0,0-1 0 0 0,0 1 0 0 0,0 0 0 0 0,1 0 0 0 0,-2-1 0 0 0,1 1-1 0 0,-11-4-137 0 0,8 4 275 0 0,4 0-144 0 0,0 0 0 0 0,-2 0-1 0 0,2 0 1 0 0,0 0 0 0 0,0 0 0 0 0,-1 0-1 0 0,1 0 1 0 0,0 0 0 0 0,-1 0 0 0 0,1 0-1 0 0,0 0 1 0 0,0 0 0 0 0,-1 0 0 0 0,1 0-1 0 0,0 0 1 0 0,-1 0 0 0 0,1 0 0 0 0,0 2-1 0 0,0-2 1 0 0,-2 0 0 0 0,2 0 0 0 0,0 0-1 0 0,0 0 1 0 0,0 1 0 0 0,-1-1 0 0 0,1 0 0 0 0,0 0 6 0 0,0 1-55 0 0,-7-5 813 0 0,-84 2-655 0 0,86 2-103 0 0,0 1 1 0 0,1-1-1 0 0,-1 1 0 0 0,0 1 0 0 0,0-1 0 0 0,2 0 1 0 0,-3 1-1 0 0,-17 5 13 0 0,14-4-187 0 0,9-3 163 0 0,-1 0 1 0 0,1 0-1 0 0,0 0 0 0 0,-1 1 1 0 0,1-1-1 0 0,0 0 0 0 0,-2 0 1 0 0,2 0-1 0 0,0 0 0 0 0,-1 0 0 0 0,1 0 1 0 0,0 0-1 0 0,-1 0 0 0 0,1 0 1 0 0,0 0-1 0 0,-1 0 0 0 0,1 0 1 0 0,0 0-1 0 0,-1 0 0 0 0,1 0 0 0 0,0 0 1 0 0,-2 0-1 0 0,2 0 0 0 0,0-1 1 0 0,-1 1-1 0 0,1 0 0 0 0,0 0 1 0 0,0 0-1 0 0,-1-1 0 0 0,1 1 11 0 0,-1 0 0 0 0,0-1 0 0 0,0 1 0 0 0,-1 0-1 0 0,1 0 1 0 0,0-1 0 0 0,0 1 0 0 0,0 0-1 0 0,-1 0 1 0 0,1 0 0 0 0,0 0 0 0 0,0 0 0 0 0,0 0-1 0 0,-1 1 1 0 0,1-1 0 0 0,0 0 0 0 0,0 0 0 0 0,1 1-1 0 0,-2-1 1 0 0,2 0 0 0 0,-2 1 0 0 0,1-1 0 0 0,1 0 0 0 0,-1 1-1 0 0,0-1 1 0 0,0 0 0 0 0,1 0 0 0 0,-2 0 0 0 0,1 0 0 0 0,0 0-1 0 0,1 0 1 0 0,-1 0 0 0 0,0 0 0 0 0,0 0 0 0 0,1 0 0 0 0,-2 0-1 0 0,1-1 1 0 0,0 1 0 0 0,1 0 0 0 0,-1 0 0 0 0,0-1 0 0 0,1 1-1 0 0,-2-1 1 0 0,1 1 0 0 0,0-1-5 0 0,-1 1 0 0 0,-1 0 0 0 0,2-2 1 0 0,-1 2-1 0 0,-1 0 0 0 0,2 0 0 0 0,-1 0 0 0 0,-1 0 0 0 0,2 0 0 0 0,-1 0 0 0 0,0 0 0 0 0,0 2 1 0 0,-1-2 4 0 0,-4 1-141 0 0,2-1-114 0 0,4 0-8867 0 0,1 0 1320 0 0</inkml:trace>
  <inkml:trace contextRef="#ctx0" brushRef="#br1" timeOffset="11">3886 3035 3224 0 0,'0'0'143'0'0,"0"0"-34"0"0,0 0-245 0 0,0 0-109 0 0,0 0-19 0 0,0 0 26 0 0,0 0 133 0 0,0 0 56 0 0,0 0 113 0 0,0 0 118 0 0,0 0 46 0 0,0 0 11 0 0,0 0 29 0 0,0 0 117 0 0,0 0 51 0 0,0 0 11 0 0,0 0-10 0 0,0 0-42 0 0,-14 3 9617 0 0,13-1-9722 0 0,-2 3-16 0 0,3-5-163 0 0,0 1 0 0 0,-1-1 0 0 0,1 1 0 0 0,0-1 0 0 0,0 1 0 0 0,0-1 0 0 0,-1 1 0 0 0,1-1 0 0 0,0 2 0 0 0,0-1 0 0 0,0-1 0 0 0,0 1 0 0 0,0-1 0 0 0,0 1 0 0 0,0-1 0 0 0,0 2 1 0 0,0-1-1 0 0,0-1 0 0 0,1 1 0 0 0,-1-1 0 0 0,0 1 0 0 0,0-1 0 0 0,0 1 0 0 0,1 1-111 0 0,3 12 1293 0 0,1 2-752 0 0,5-1 465 0 0,-7-13-781 0 0,0 2 0 0 0,0 0 0 0 0,-1-2 0 0 0,1 2 0 0 0,0-2 0 0 0,3 3-225 0 0,1-1 292 0 0,0 0-1 0 0,1-1 1 0 0,-1 0-1 0 0,2 0 1 0 0,-1-1-1 0 0,1 1-291 0 0,22 6 254 0 0,-9-5-126 0 0,-19-4-123 0 0,0 1 0 0 0,0-1 0 0 0,0 0 0 0 0,-1 1 0 0 0,1-1 0 0 0,0 1 0 0 0,-1 0 0 0 0,2 1 0 0 0,-2-1-5 0 0,0-1 13 0 0,0 1-1 0 0,0-1 1 0 0,0 0-1 0 0,1 0 1 0 0,-2 1-1 0 0,1-1 1 0 0,1-1 0 0 0,-2 1-1 0 0,1 0 1 0 0,1 0-1 0 0,-1-1 1 0 0,-1 1-1 0 0,2-1 1 0 0,-1 1-13 0 0,16-4 64 0 0,-8 3-28 0 0,2 1 0 0 0,-1-1 0 0 0,0-2 0 0 0,6-1-36 0 0,145-23 318 0 0,-151 25-307 0 0,-6 0-7 0 0,7-3 129 0 0,5-1 63 0 0,-1-2 1 0 0,0 0 0 0 0,0-2-197 0 0,13-2 101 0 0,-22 8-81 0 0,1 1 0 0 0,-1 0 0 0 0,0-1-1 0 0,0-1 1 0 0,2 0-20 0 0,-3 2 0 0 0,-4 1 0 0 0,0 0 0 0 0,1 1 0 0 0,-2-2 0 0 0,1 2 0 0 0,1-1 0 0 0,-2 0 0 0 0,0 0 0 0 0,1-1 0 0 0,0 1 0 0 0,-1 0 0 0 0,0 0 0 0 0,14-25-2 0 0,-12 21 10 0 0,-1 1 1 0 0,1 1-1 0 0,0-1 0 0 0,-1 0 0 0 0,2 1 1 0 0,0-1-1 0 0,-1 0 0 0 0,3-1-8 0 0,30-25-64 0 0,26-20 64 0 0,-57 46 0 0 0,20-17 494 0 0,13-1-924 0 0,-25 18 140 0 0,-12 5 234 0 0,0 0-1 0 0,1-1 1 0 0,0 1-1 0 0,-1 0 1 0 0,0-2-1 0 0,1 2 1 0 0,-1 0-1 0 0,0-1 1 0 0,0 1-1 0 0,-1-1 1 0 0,1 0-1 0 0,2 0 57 0 0,-3 1 259 0 0,23-8 994 0 0,-23 8-1094 0 0,2-1-186 0 0,-1 1 0 0 0,-1-1 1 0 0,1 1-1 0 0,-1 0 0 0 0,1-1 1 0 0,0 1-1 0 0,-1 0 0 0 0,2 0 1 0 0,-1 0-1 0 0,-1-2 0 0 0,1 2 0 0 0,0 0 1 0 0,-1 0-1 0 0,1 0 0 0 0,0 0 1 0 0,-1 0-1 0 0,2 0 0 0 0,-1 0 1 0 0,-1 2 26 0 0,18-2-196 0 0,11 11 196 0 0,-24-11-46 0 0,6 2 14 0 0,-2 13 76 0 0,-6-10-42 0 0,1 1 15 0 0,1 0 7 0 0,-1 0 1 0 0,0 1-1 0 0,0-1 1 0 0,-1 2-1 0 0,1 2-24 0 0,-3-9 53 0 0,-1 3 11 0 0,4 26 242 0 0,-5-25-371 0 0,2 1 29 0 0,2 22 31 0 0,0-12 5 0 0,-1-8 0 0 0,2 0 0 0 0,-1 1 0 0 0,2-1 0 0 0,1-3 0 0 0,0 0 0 0 0,42 42 128 0 0,-22-28-128 0 0,-18-11 32 0 0,8 1 0 0 0,-11-5-9 0 0,0-1 0 0 0,1-1-1 0 0,-2 0 1 0 0,1 1-1 0 0,1-1 1 0 0,-1 0 0 0 0,1-1-1 0 0,-2 0 1 0 0,2 0 0 0 0,1 0-23 0 0,69 3 480 0 0,16-8-219 0 0,2-2 0 0 0,-86 8-44 0 0,-6-2-143 0 0,0 0 0 0 0,1 0-1 0 0,0 0 1 0 0,0 0 0 0 0,-1 0 0 0 0,0 0 0 0 0,1-2-1 0 0,0 2 1 0 0,0-1 0 0 0,0 0-74 0 0,42-10-632 0 0,-31 7 905 0 0,13-3 75 0 0,-22 4-379 0 0,1 1 9 0 0,1-1-1 0 0,-1 1 1 0 0,2-2 0 0 0,-3 1-1 0 0,1-1 1 0 0,0 0-1 0 0,0-1 1 0 0,3-1 22 0 0,6-3 193 0 0,-13 7-217 0 0,2 0 1 0 0,-1 1-1 0 0,0-2 1 0 0,-1 1-1 0 0,2-1 1 0 0,-2 1-1 0 0,0-1 1 0 0,1 1-1 0 0,0-2 24 0 0,0 2 0 0 0,-2 1 0 0 0,1-1 0 0 0,0 1 0 0 0,0 0 0 0 0,-1 0 0 0 0,1-1 0 0 0,1 1 0 0 0,-1 0 0 0 0,-1 1 0 0 0,2-1 0 0 0,-1 0 0 0 0,0 1 0 0 0,2-2 0 0 0,14-4 0 0 0,-10 4 0 0 0,-1-2 0 0 0,0 0 0 0 0,-1 0 0 0 0,1 0 0 0 0,1-1 0 0 0,-3 0 0 0 0,1-1 0 0 0,0 1 0 0 0,0-2 0 0 0,-5 5 15 0 0,1 1 1 0 0,-1 0-1 0 0,0 0 1 0 0,0 1-1 0 0,0-1 0 0 0,1-1 1 0 0,-1 1-1 0 0,0 1 0 0 0,0-1 1 0 0,0 0-1 0 0,0 1 1 0 0,1-2-1 0 0,0 2 0 0 0,-1 0 1 0 0,2-1-16 0 0,6-4 44 0 0,-9 5-58 0 0,5-3-5 0 0,0-2 0 0 0,-2 1 0 0 0,2 0-1 0 0,0 1 1 0 0,0 0 19 0 0,43-22 67 0 0,-31 20-114 0 0,-3 2 22 0 0,-7 3 36 0 0,1-1 42 0 0,-8 2-50 0 0,0-1 0 0 0,1 0 0 0 0,-1 0 0 0 0,2 0 0 0 0,-2 0 0 0 0,0 0 0 0 0,1-1 0 0 0,-1 1 0 0 0,1 0 0 0 0,-1 0-1 0 0,0 0 1 0 0,1 0 0 0 0,-1 0 0 0 0,1-1 0 0 0,-1 1 0 0 0,0 0 0 0 0,1 0 0 0 0,-1 0 0 0 0,0-1 0 0 0,2 1 0 0 0,-2 0 0 0 0,0-2 0 0 0,0 2 0 0 0,1 0-3 0 0,8 0-71 0 0,2 2 67 0 0,16 6 83 0 0,-20-5-37 0 0,0 0-31 0 0,1 0 0 0 0,-2-1 31 0 0,104 21 33 0 0,-104-21-75 0 0,-2 0 0 0 0,1-1 0 0 0,0 2 0 0 0,0-1 0 0 0,-2 1 0 0 0,2 0 0 0 0,0 0 0 0 0,-2 0 0 0 0,7 5 0 0 0,25 19 0 0 0,-29-22 1 0 0,-2-4 5 0 0,-2 0 1 0 0,1 2-1 0 0,0-2 0 0 0,-1 1 1 0 0,1-1-1 0 0,-1 2 1 0 0,1-1-1 0 0,-1 1 0 0 0,0 0-6 0 0,4 5 6 0 0,-2-3-6 0 0,-1 1 0 0 0,0-4-5 0 0,-2 1-1 0 0,1-1 1 0 0,1 1 0 0 0,-2-1-1 0 0,0 0 1 0 0,1 2-1 0 0,0-1 1 0 0,-1 0 0 0 0,0 0-1 0 0,0 0 1 0 0,0 0-1 0 0,-1 1 1 0 0,2-1 0 0 0,-2 2 5 0 0,2 5-116 0 0,0-4 178 0 0,1 4 77 0 0,-2 23-61 0 0,-1-27-67 0 0,0-4 31 0 0,1 17-30 0 0,0-14-11 0 0,-1 0 0 0 0,0 0 0 0 0,0-1 1 0 0,0 3-1 0 0,0-3 0 0 0,-1 1 0 0 0,0 0 1 0 0,0 3-2 0 0,-1-6 42 0 0,0 3-31 0 0,-3 0-11 0 0,1-1 0 0 0,-5-1 0 0 0,6 0-40 0 0,-1-2 0 0 0,2 0 1 0 0,-2 0-1 0 0,1 1 0 0 0,-1-1 0 0 0,1-1 0 0 0,-1 1 1 0 0,0-1-1 0 0,0 0 0 0 0,-2 0 40 0 0,3 0-14 0 0,-18 0-4 0 0,6 0 17 0 0,0 0 1 0 0,0-1-1 0 0,-10-2 1 0 0,22 2 48 0 0,-5 0 81 0 0,1 0-1 0 0,0-1 1 0 0,-1 2 0 0 0,-6 0-129 0 0,-1 2-158 0 0,13-2 118 0 0,-1 1-1 0 0,0-1 1 0 0,0 0-1 0 0,0 0 1 0 0,0 0-1 0 0,0 0 1 0 0,1 0-1 0 0,-2 0 1 0 0,2-1-1 0 0,-3-1 41 0 0,3 2 0 0 0,1 0 0 0 0,0 0 0 0 0,-2 0 0 0 0,2 2 0 0 0,0-2 0 0 0,0 0 0 0 0,-2 0 0 0 0,2 1 0 0 0,0-1 0 0 0,0 1 0 0 0,0 0 0 0 0,-2-1 0 0 0,2 2 0 0 0,0-1 0 0 0,0-1 0 0 0,-1 1 0 0 0,0 0 0 0 0,1 0 0 0 0,-2 1 0 0 0,1-1 0 0 0,1-1 0 0 0,-1 1 0 0 0,-1-1 0 0 0,1 1 0 0 0,-2-1 0 0 0,-2 2 0 0 0,-1-1 0 0 0,1 0 0 0 0,-1 0 0 0 0,1 2 0 0 0,-4 0 0 0 0,-26 7 0 0 0,-24 5 0 0 0,-19 2 424 0 0,58-15-424 0 0,19-2 0 0 0,-2 2 0 0 0,0-2 0 0 0,2 0 0 0 0,-1 1 0 0 0,-1 0 0 0 0,2-1 0 0 0,-2 1 0 0 0,2 1 0 0 0,-2-1 0 0 0,2 1 0 0 0,-2-1 0 0 0,2 1 0 0 0,-1 0 0 0 0,0 1 0 0 0,1-1 0 0 0,-2-1 0 0 0,4-1 0 0 0,-1 0 0 0 0,0 0 0 0 0,1 2 0 0 0,-2-2 0 0 0,2 0 0 0 0,-1 0 0 0 0,1 1 0 0 0,-1-1 0 0 0,1 1 0 0 0,-1-1 0 0 0,1 0 0 0 0,-1 1 0 0 0,1-1 0 0 0,0 1 0 0 0,-2-1 0 0 0,2 2 0 0 0,0-2 0 0 0,-1 1 0 0 0,1-1 0 0 0,0 1 0 0 0,0 0 0 0 0,-1-1 0 0 0,1 2 0 0 0,0-2 0 0 0,-1 2 0 0 0,0-1 0 0 0,1 0 0 0 0,-1 1 0 0 0,-1 0 0 0 0,2-1 0 0 0,-1 1 0 0 0,1 0 0 0 0,-1-1 0 0 0,1 2 0 0 0,-1-2 0 0 0,1 1 0 0 0,0 0 0 0 0,0 0 0 0 0,0-1 0 0 0,0 2 0 0 0,0-2 0 0 0,0 1 0 0 0,0 0 0 0 0,1 0 0 0 0,-1-1 0 0 0,0 2 0 0 0,1-2 0 0 0,0 1 0 0 0,2 5 0 0 0,-1-1 10 0 0,0 0 0 0 0,2-1 0 0 0,0 0-1 0 0,-1 1 1 0 0,1-1 0 0 0,-1-1 0 0 0,2 1 0 0 0,-1-1 0 0 0,0 1 0 0 0,1-1-1 0 0,0-1 1 0 0,0 1 0 0 0,4 2-10 0 0,68 44 192 0 0,-52-28-192 0 0,-21-18 0 0 0,-1 0 0 0 0,1-1 0 0 0,-1 1 0 0 0,2-1 0 0 0,-2 0 0 0 0,2 0 0 0 0,-1-1 0 0 0,-1 1 0 0 0,0-1 1 0 0,-1 0-1 0 0,0 1 0 0 0,1 1 1 0 0,-1-2-1 0 0,-1 0 0 0 0,2 2 0 0 0,-2-1 1 0 0,1 0-1 0 0,0 0 0 0 0,0 3 0 0 0,6 10-23 0 0,18 29-616 0 0,-23-40 935 0 0,-1 0 0 0 0,-1-1 0 0 0,2 0 0 0 0,-2 1 0 0 0,1 4-296 0 0,2 7 427 0 0,2 3-505 0 0,-2-8-66 0 0,0 2-1 0 0,-1-1 1 0 0,1 0 0 0 0,-2 0 0 0 0,0 1-1 0 0,-1 0 1 0 0,0 10 144 0 0,-13 48 64 0 0,11-63-64 0 0,-7 24 0 0 0,-1-5 0 0 0,0-2 39 0 0,-9 12 74 0 0,0-1-113 0 0,10-17 0 0 0,-3 3 0 0 0,-9 15 64 0 0,-4-2 11 0 0,26-32-47 0 0,-2-2-27 0 0,0-1-1 0 0,1 0 1 0 0,-1 0-1 0 0,0 0 1 0 0,0 0-1 0 0,0 0 1 0 0,0 0-1 0 0,0 0 1 0 0,1 1-1 0 0,-1-1 1 0 0,0 0-1 0 0,0 0 1 0 0,0 0-1 0 0,0 0 1 0 0,0 0-1 0 0,0 2 1 0 0,0-2 0 0 0,0 0-1 0 0,0 0 1 0 0,0 0-1 0 0,1 0 1 0 0,-1 1-1 0 0,0-1 1 0 0,0 0-1 0 0,0 0 1 0 0,0 0-1 0 0,0 1 1 0 0,0-1-1 0 0,0 0 1 0 0,0 0-1 0 0,-1 0 1 0 0,1 0-1 0 0,0 1 1 0 0,0-1-1 0 0,0 0 1 0 0,0 0-1 0 0,0 0 1 0 0,0 0-1 0 0,0 2 1 0 0,0-2-1 0 0,0 0 1 0 0,0 0-1 0 0,-1 0 1 0 0,1 0-1 0 0,0 0 1 0 0,0 0 0 0 0,0 1-1 0 0,0-1 0 0 0,-3 3 0 0 0,1 0 0 0 0,0 1 0 0 0,-1-1 0 0 0,0 0 0 0 0,0 0 0 0 0,1 0 0 0 0,-3 2 0 0 0,-3 1 0 0 0,6-4 0 0 0,0-1 0 0 0,0 1 0 0 0,0 0 0 0 0,0-1 0 0 0,0 1 0 0 0,0-1 0 0 0,-1 0 0 0 0,1 0 0 0 0,-2 1 0 0 0,0-4 0 0 0,-27 17 69 0 0,27-14-66 0 0,1 0 1 0 0,0 1-1 0 0,0-1 0 0 0,-1 0 0 0 0,1 2 0 0 0,0-2 0 0 0,-1 1-3 0 0,0 1-2 0 0,-1-1 0 0 0,1 1 1 0 0,-1-1-1 0 0,0 0 0 0 0,0 0 0 0 0,-3 0 2 0 0,3-2 16 0 0,4 0-15 0 0,1 0 0 0 0,-1 0 0 0 0,1 0 0 0 0,-1 0 0 0 0,1-1 0 0 0,-1 1-1 0 0,1 0 1 0 0,-2 0 0 0 0,2-1 0 0 0,-1 1 0 0 0,1 0 0 0 0,-1-2 0 0 0,1 2 0 0 0,0 0 0 0 0,-1-1 0 0 0,1 1-1 0 0,-1 0 1 0 0,1-1-1 0 0,0 1 0 0 0,-2-1-1 0 0,2 1 1 0 0,-1-1 0 0 0,1 1-1 0 0,-1-2 1 0 0,1 2-1 0 0,-1-1 1 0 0,0 1-1 0 0,1 0 1 0 0,-1-1-1 0 0,1 1 1 0 0,-2 0-1 0 0,1 0 1 0 0,1-1-1 0 0,-1 1 1 0 0,0 0 0 0 0,1 0-1 0 0,-3 0 1 0 0,2-2 27 0 0,0 2 0 0 0,-1-1 1 0 0,0 1-1 0 0,1-1 0 0 0,0 0 0 0 0,0 1 0 0 0,0-1 1 0 0,0-1-1 0 0,-2 1 0 0 0,2 0 0 0 0,1 0 0 0 0,-1-1 1 0 0,0 1-1 0 0,-1 0 0 0 0,1-1-27 0 0,-8-28 57 0 0,6 14-56 0 0,2 15 4 0 0,1 0 0 0 0,-1 0 1 0 0,1-1-1 0 0,0 1 1 0 0,0 1-1 0 0,0-1 0 0 0,-1-2 1 0 0,1 2-1 0 0,0 0 1 0 0,0 0-1 0 0,0 0 0 0 0,0-1 1 0 0,1 1-1 0 0,-1 0 0 0 0,0 0 1 0 0,0-1-1 0 0,1 1 1 0 0,-1 1-1 0 0,1-2-5 0 0,4-14-179 0 0,-5 15 159 0 0,0-1 0 0 0,0 1 0 0 0,0 0-1 0 0,1 0 1 0 0,-1-1 0 0 0,0 1 0 0 0,2 0-1 0 0,-2 0 1 0 0,1 0 0 0 0,-1-1-1 0 0,1 1 1 0 0,0 1 0 0 0,-1-1 0 0 0,1 0-1 0 0,2-2 21 0 0,-2 2 46 0 0,0-1-1 0 0,1 0 0 0 0,0 0 0 0 0,-1 1 1 0 0,0-2-1 0 0,0 1 0 0 0,0 1 0 0 0,-1-2 1 0 0,1 1-1 0 0,1-1 0 0 0,-1-1-45 0 0,10-16-27 0 0,-10 17 2 0 0,-1 2 0 0 0,1 0 0 0 0,0 0 0 0 0,0-2 0 0 0,0 2 0 0 0,-1 0 0 0 0,2-2 0 0 0,-1 2 1 0 0,-1-1-1 0 0,0 0 0 0 0,1 1 0 0 0,-1-1 0 0 0,0-1 25 0 0,7-18 321 0 0,-5 19-326 0 0,0-2 0 0 0,0 1-1 0 0,-1-1 1 0 0,0-1 0 0 0,1 1-1 0 0,-1 1 1 0 0,-1-1 0 0 0,1 0-1 0 0,-1-1 1 0 0,0 2 0 0 0,0-3 5 0 0,1-15-41 0 0,-2 0-109 0 0,-3 10 150 0 0,0 0 0 0 0,-1 0 0 0 0,0 0 0 0 0,-1 0 0 0 0,0 0 0 0 0,0 1 0 0 0,-1 0 0 0 0,0 0 0 0 0,-2-1 0 0 0,-16-17 55 0 0,13 15 20 0 0,0-2 0 0 0,0 0 0 0 0,-8-15-75 0 0,14 20 0 0 0,0 0 0 0 0,0 0 0 0 0,-1 1 0 0 0,0 0 0 0 0,-1 0 0 0 0,1 1 0 0 0,-2 0 0 0 0,0 0 0 0 0,1 2 0 0 0,-8-5 0 0 0,5 3-20 0 0,3 4 22 0 0,1-1-1 0 0,-1 0 0 0 0,-1 1 0 0 0,-1-2-1 0 0,-65-22-297 0 0,56 17 420 0 0,19 11-120 0 0,-6-3-22 0 0,0 2 1 0 0,0-1-1 0 0,2 2 0 0 0,-2-2 0 0 0,0 1 1 0 0,0 1-1 0 0,0 0 0 0 0,-1 0 19 0 0,-20 4 312 0 0,25-4-307 0 0,-7 1 9 0 0,3 3-17 0 0,-23 12 3 0 0,28-15 0 0 0,-1 0 0 0 0,0 0 0 0 0,0 1 0 0 0,0-1 0 0 0,0 0 0 0 0,-1-1 0 0 0,1 1 0 0 0,1 0 0 0 0,-2-1 0 0 0,1 0 0 0 0,0 2 0 0 0,-1-2 0 0 0,-2 0 0 0 0,-15 0 0 0 0,16 0-3 0 0,-1 0 0 0 0,0-2 0 0 0,0 2 0 0 0,1-1 1 0 0,0 0-1 0 0,-1 0 3 0 0,-37-20-351 0 0,18 9 428 0 0,-35-10 111 0 0,50 19-193 0 0,0 1-1 0 0,1-1 1 0 0,-1 2-1 0 0,0 0 1 0 0,-7 0 5 0 0,13 1 3 0 0,-1-2 0 0 0,2 2 0 0 0,-2 2 0 0 0,1-2 0 0 0,0 0 0 0 0,0 1 0 0 0,-1-1 0 0 0,2 1 0 0 0,-2 0 0 0 0,2 1 0 0 0,-2-1 0 0 0,2 0 0 0 0,-2 0 0 0 0,2 0 0 0 0,-1 2 0 0 0,0-2 0 0 0,1 2-3 0 0,-34 19-345 0 0,18-11 385 0 0,-8 6 105 0 0,23-15-156 0 0,0 1 0 0 0,0-1 0 0 0,-1 1 0 0 0,1-2 0 0 0,0 1 0 0 0,-1-1 0 0 0,0 2 11 0 0,-30 15-108 0 0,22-13 106 0 0,10-4 3 0 0,-1-1 0 0 0,1 2 1 0 0,-1-1-1 0 0,1 0 1 0 0,0 0-1 0 0,-1 1 1 0 0,1-1-1 0 0,1 0 1 0 0,-2 0-1 0 0,0 3-1 0 0,-1-2 34 0 0,2 1-1 0 0,-2-2 0 0 0,2 1 1 0 0,-2 0-1 0 0,1-1 1 0 0,0 0-1 0 0,0 0 1 0 0,-2 1-34 0 0,-4 1-260 0 0,6 0 239 0 0,2-3 21 0 0,0 1 0 0 0,-1-1 0 0 0,0 1 0 0 0,1-1 1 0 0,0 0-1 0 0,0 1 0 0 0,0-1 0 0 0,-2 0 0 0 0,2 0 0 0 0,0 0 0 0 0,0 0 0 0 0,-2 0 0 0 0,2 0 0 0 0,0 0 0 0 0,-1-1 0 0 0,-3 1-16 0 0,0 0-147 0 0,-3 1 162 0 0,-2 2-11 0 0,8-2 12 0 0,-5 1-2 0 0,0 1 0 0 0,0 1 0 0 0,0-1 0 0 0,-4 3 2 0 0,7-2 0 0 0,3-3 0 0 0,1 1 0 0 0,-1-2 0 0 0,1 1 0 0 0,-1 0 0 0 0,1 0 0 0 0,-1 0 0 0 0,1-1 0 0 0,-2 2 0 0 0,2-1 0 0 0,0 0 0 0 0,0 0 0 0 0,-1 1 0 0 0,1-1 0 0 0,0 0 0 0 0,0 0 0 0 0,0 0 0 0 0,0-1 0 0 0,0 2 0 0 0,0-1 0 0 0,0 1 0 0 0,0 1-3 0 0,0-1 1 0 0,0 1-1 0 0,0-2 1 0 0,1 1-1 0 0,-1 1 1 0 0,0-1-1 0 0,2 1 0 0 0,-2-2 1 0 0,1 3 2 0 0,8 27-30 0 0,-8-24 26 0 0,2-3 16 0 0,-2 3-1 0 0,0-1 0 0 0,-1-1 1 0 0,1 1-1 0 0,-1 2-11 0 0,3 11 0 0 0,4 20 0 0 0,1-15 0 0 0,-8-17 0 0 0,4 30 191 0 0,-4-35-330 0 0,1 3 111 0 0,0 2 28 0 0,1-2-12 0 0,-2-3-36 0 0,0 4 36 0 0,-2-1 24 0 0,2-2 36 0 0,0 2-51 0 0,0-3-45 0 0,-1-2 76 0 0,-2 1-17 0 0,2-1-11 0 0,0 0 0 0 0,1 2 0 0 0,-1-2 0 0 0,0 0 0 0 0,0 0 0 0 0,-1 0 0 0 0,1 0 0 0 0,0-2 0 0 0,0 2 0 0 0,0 0 0 0 0,1 0 0 0 0,-2 0 0 0 0,1-1 0 0 0,0 1 0 0 0,0-1 0 0 0,0 1 0 0 0,1 0 0 0 0,-1-1 0 0 0,-1 1 0 0 0,1-2 0 0 0,1 1 0 0 0,-1 1 0 0 0,0-1 0 0 0,1 1 0 0 0,-1-1 0 0 0,1 0 0 0 0,-2-1 0 0 0,2 2 0 0 0,-1-1 0 0 0,1 0 0 0 0,-1 0 0 0 0,-4-7 0 0 0,2 5 0 0 0,-2-2 0 0 0,1 0 0 0 0,1 0 0 0 0,-1-1 0 0 0,1 0 0 0 0,-20-29 0 0 0,9 17 0 0 0,-10-15 0 0 0,-5-20-64 0 0,25 45 57 0 0,5 5 22 0 0,0 2-33 0 0,-3-9-89 0 0,1 3 95 0 0,-9-2 9 0 0,4 4-4 0 0,-26-12-85 0 0,25 14 66 0 0,0-1 1 0 0,0-1 0 0 0,0 1-1 0 0,1-1 1 0 0,-1-1-1 0 0,0 0 26 0 0,-7-2 3 0 0,12 8-4 0 0,1 0 0 0 0,0-2 0 0 0,0 2 0 0 0,0 0 0 0 0,0-1 0 0 0,-1 1 0 0 0,1-1 0 0 0,1 0 0 0 0,-1 1 0 0 0,0-1 0 0 0,0 1 0 0 0,1-2 0 0 0,-2 1 0 0 0,1 0 1 0 0,-24-26-53 0 0,5-4 53 0 0,18 26 0 0 0,-20-15-53 0 0,19 18 42 0 0,2 2 11 0 0,1 0 0 0 0,-1 0 0 0 0,-1-1 0 0 0,2 1 0 0 0,-1 0 0 0 0,0 0 0 0 0,1-1 0 0 0,-1 1 0 0 0,0 0 0 0 0,1-1 0 0 0,-2 1 0 0 0,2 0 0 0 0,-1-2 0 0 0,1 2 0 0 0,-1-1 0 0 0,0 0 0 0 0,0-1 0 0 0,-23-22-64 0 0,14 10 11 0 0,9 14 53 0 0,1 0 2 0 0,0 0-1 0 0,-1 0 0 0 0,1 0 0 0 0,0 0 1 0 0,0 0-1 0 0,-1 0 0 0 0,1 0 0 0 0,0 0 1 0 0,-1 0-1 0 0,1 0 0 0 0,0-2 0 0 0,0 2 1 0 0,0 0-1 0 0,-1 0 0 0 0,1 0 0 0 0,0 0 1 0 0,0 0-1 0 0,-2-1 0 0 0,2 1 0 0 0,0 0 1 0 0,0 0-1 0 0,0-1 0 0 0,0 1 0 0 0,0 0 1 0 0,-1 0-1 0 0,1-1 0 0 0,0 1 0 0 0,0 0 1 0 0,0 0-1 0 0,0-2 0 0 0,0 2 1 0 0,0 0-1 0 0,0 0 0 0 0,0-1 0 0 0,0 1 1 0 0,0 0-1 0 0,0 0 0 0 0,0-1 0 0 0,0 1 1 0 0,0 0-1 0 0,0-1 0 0 0,0 1-1 0 0,0-1 53 0 0,-5-2-43 0 0,4 2-10 0 0,-1 0 0 0 0,1-1 0 0 0,0 1 0 0 0,-1 0 0 0 0,1 0 1 0 0,0 0-1 0 0,1-1 0 0 0,-1 1 0 0 0,0 0 0 0 0,-1 0 0 0 0,1-2 0 0 0,1 2 0 0 0,-18-13 0 0 0,10 3 3 0 0,0 2-4 0 0,5 6-1 0 0,0 2-1 0 0,-1 0 1 0 0,2 0-1 0 0,-2-1 0 0 0,1 1 1 0 0,1 1-1 0 0,-3-1 3 0 0,1 0-24 0 0,1 1 0 0 0,-1-2 0 0 0,1 2 0 0 0,-1 0 0 0 0,0 0 0 0 0,0 2 0 0 0,0-2 0 0 0,1 0 0 0 0,-1 1 0 0 0,-2 1 24 0 0,0 0 0 0 0,-25 9 0 0 0,19-5 0 0 0,11-6-17 0 0,-1 1-1 0 0,1-1 1 0 0,0 1 0 0 0,-2 0-1 0 0,2 1 1 0 0,0-2 0 0 0,0 1-1 0 0,-2 0 1 0 0,2 0 0 0 0,0 0-1 0 0,0 1 1 0 0,0-1 0 0 0,-1 0 0 0 0,1 2-1 0 0,0-2 1 0 0,1 0 0 0 0,-1 0-1 0 0,0 2 1 0 0,1-2 0 0 0,-2 1-1 0 0,1 0 1 0 0,1-1 0 0 0,-1 3 17 0 0,1-3-17 0 0,0 1 1 0 0,-1-1 0 0 0,1 1 0 0 0,-1-1 0 0 0,1 1 0 0 0,-2 0 0 0 0,2-1-1 0 0,-1 0 1 0 0,0 0 0 0 0,0 2 16 0 0,-9 9-21 0 0,2 1 0 0 0,0 0 0 0 0,-8 14 21 0 0,13-21-1 0 0,-20 24-88 0 0,2 0-19 0 0,9-13 41 0 0,12-17 66 0 0,-1 1 0 0 0,1-1-1 0 0,-1 1 1 0 0,1-1 0 0 0,-1 2 0 0 0,1-2 0 0 0,-2 1 0 0 0,2-1 0 0 0,0 1-1 0 0,0 0 1 0 0,-1-1 0 0 0,1 1 0 0 0,0 1 0 0 0,0-2 0 0 0,0 1-1 0 0,-1 0 2 0 0,1 2-42 0 0,-1 0 31 0 0,0 2 0 0 0,1-4-45 0 0,0-1-21 0 0,2 0-6 0 0,-1 0 75 0 0,0 0 0 0 0,1 0-1 0 0,-2 0 1 0 0,1 0 0 0 0,0 0-1 0 0,0-1 1 0 0,0 1 0 0 0,1 0-1 0 0,-1-1 1 0 0,0 1 0 0 0,0 0-1 0 0,-1-1 1 0 0,1 1 0 0 0,0-2-1 0 0,1 1 1 0 0,-2 1 0 0 0,1-1-1 0 0,0 1 1 0 0,-1-1 0 0 0,1 0-1 0 0,0-1 1 0 0,-1 2 0 0 0,2-1-1 0 0,-2 0 1 0 0,1 0 0 0 0,-1-1-1 0 0,0 2 1 0 0,1-1 0 0 0,-1 0-1 0 0,0 0 1 0 0,0 0 0 0 0,1-1-1 0 0,-1 1 9 0 0,5-11-42 0 0,4-9 26 0 0,0 0 0 0 0,1-9 16 0 0,15-35-43 0 0,-21 56 24 0 0,-3 5 12 0 0,0 2 0 0 0,0-2 0 0 0,1 2 0 0 0,0-2 0 0 0,-1 2 0 0 0,1-1 0 0 0,0 1 0 0 0,0-1 0 0 0,0 1 0 0 0,0-1 0 0 0,0 1 0 0 0,0 0 0 0 0,1-1 0 0 0,1 1 7 0 0,13-7-13 0 0,1 1-1 0 0,-2 1 1 0 0,2 1 0 0 0,1 0-1 0 0,-1 1 1 0 0,16-1 13 0 0,-25 6 12 0 0,-2 0 21 0 0,-5 0-69 0 0,-2 0 79 0 0,0 1 26 0 0,-1 3-68 0 0,1-2 0 0 0,-1 2 0 0 0,0-1-1 0 0,-1 0 1 0 0,2 0 0 0 0,-2-1 0 0 0,1 2-1 0 0,0-2 1 0 0,-1 1 0 0 0,0-1-1 0 0,1 1 1 0 0,-2-1 0 0 0,1 1 0 0 0,1-1-1 0 0,-1 0 1 0 0,-1 0 0 0 0,1 0 0 0 0,-1 1-1 0 0,0-2 1 0 0,1 0 0 0 0,-1 1-1 0 0,-4 2-1 0 0,-1 4-1 0 0,-1-2-8 0 0,0 1-1 0 0,1 0 1 0 0,-1 1 0 0 0,1 0-1 0 0,1 0 1 0 0,-6 8 10 0 0,6-8 0 0 0,6-8 0 0 0,-1 1-1 0 0,1 1 0 0 0,0-1 1 0 0,0 0-1 0 0,1-1 0 0 0,-1 1 1 0 0,-1 0-1 0 0,2 1 0 0 0,-1-1 1 0 0,0 0-1 0 0,1 0 0 0 0,-1 1 0 0 0,1-1 1 0 0,0 0-1 0 0,-1 0 0 0 0,1 2 1 0 0,0-3 0 0 0,0 1-1 0 0,0-1 0 0 0,0 0 0 0 0,1 0 0 0 0,-1 0 0 0 0,0 0 1 0 0,0 0-1 0 0,0 0 0 0 0,0 0 0 0 0,1 1 0 0 0,-1-1 0 0 0,0 0 0 0 0,0 0 1 0 0,0 0-1 0 0,1 0 0 0 0,-1 0 0 0 0,0 0 0 0 0,0 0 0 0 0,0 0 1 0 0,1 0-1 0 0,-1 0 0 0 0,0 0 0 0 0,0 0 0 0 0,0 0 0 0 0,2 0 0 0 0,-2 0 1 0 0,0 0-1 0 0,0 0 0 0 0,0 0 0 0 0,1 0 0 0 0,-1-1 0 0 0,0 1 1 0 0,0 0-1 0 0,0 0 0 0 0,0 0 0 0 0,1 0 0 0 0,-1 0 0 0 0,0 0 0 0 0,0-1 1 0 0,0 1-1 0 0,0 0 1 0 0,12-5-19 0 0,-12 4 19 0 0,13-9 0 0 0,0 0 0 0 0,-1-1 0 0 0,0 0 0 0 0,0-1 0 0 0,-2-1 0 0 0,10-12 0 0 0,-14 11 0 0 0,0 0 0 0 0,0 0 0 0 0,-1-1 0 0 0,0 1 0 0 0,1-13 0 0 0,-4 16 0 0 0,-16 23 0 0 0,-2 0 0 0 0,-13 9 0 0 0,7-6 0 0 0,14-9 0 0 0,0 0 0 0 0,-2 0 0 0 0,1-1 0 0 0,-1 0 0 0 0,0 0 0 0 0,0-2 0 0 0,-8 4 0 0 0,17-7 0 0 0,1 0-1 0 0,0 0 1 0 0,-1 0 0 0 0,1 0-1 0 0,0 0 1 0 0,-1 0 0 0 0,1 0-1 0 0,0 0 1 0 0,0 0 0 0 0,-1 0-1 0 0,1 0 1 0 0,0 0 0 0 0,-2 0-1 0 0,2-2 1 0 0,0 2-1 0 0,0 0 1 0 0,-1 0 0 0 0,1 0-1 0 0,0-1 1 0 0,0 1 0 0 0,-1 0-1 0 0,1 0 1 0 0,0 0 0 0 0,0-1-1 0 0,0 1 1 0 0,0 0 0 0 0,-1 0-1 0 0,1-1 1 0 0,0 1 0 0 0,0 0-1 0 0,0-2 1 0 0,0 2-1 0 0,0 0 1 0 0,0 0 0 0 0,0-1-1 0 0,0 1 1 0 0,0 0 0 0 0,0-1-1 0 0,0 1 1 0 0,0 0 0 0 0,0-1-1 0 0,0 1 1 0 0,0 0 0 0 0,0-1-1 0 0,0 1 1 0 0,0 0 0 0 0,0 0-1 0 0,0-2 1 0 0,0 2 0 0 0,0 0-1 0 0,0 0-2 0 0,2-5-32 0 0,1 1 1 0 0,-1 0 0 0 0,0-1-1 0 0,1 1 1 0 0,0-1-1 0 0,0 2 1 0 0,0-1 0 0 0,2-1 34 0 0,8-12-80 0 0,-1-1 79 0 0,0-1 6 0 0,1 0-1 0 0,0 0 0 0 0,14-11-4 0 0,-9 5 33 0 0,-15 21-29 0 0,0 0 0 0 0,0 0 0 0 0,0 0 0 0 0,0 1-1 0 0,1-1 1 0 0,-1 0 0 0 0,2 1-4 0 0,-56 56 0 0 0,16-8 0 0 0,33-42 0 0 0,1-2 0 0 0,1 1 0 0 0,0-1 0 0 0,-1-1 0 0 0,1 1 0 0 0,-1 0 0 0 0,1 1 0 0 0,-1-2 0 0 0,1 1 0 0 0,-2 0 0 0 0,1-1 0 0 0,1 1 0 0 0,-1-1 0 0 0,0 1 0 0 0,1-1 0 0 0,-1 2 0 0 0,-1-2 0 0 0,1 1 0 0 0,0-1 0 0 0,17-27 0 0 0,-12 20 0 0 0,0 0 0 0 0,-1 0 0 0 0,1 0 0 0 0,-1-1 0 0 0,0 0 0 0 0,-1 1 0 0 0,1-1 0 0 0,-1 0 0 0 0,-1 0 0 0 0,0 0 0 0 0,-1-1 0 0 0,2 2 0 0 0,-2-2 0 0 0,0 1 0 0 0,-2 0 0 0 0,1 0 0 0 0,0-1 0 0 0,-1-3 0 0 0,2 12 0 0 0,0 0 0 0 0,0-1 0 0 0,0 1 0 0 0,-2 0 0 0 0,2 0 0 0 0,0 0 0 0 0,0-2 0 0 0,0 2 0 0 0,-1 0 0 0 0,1 0 0 0 0,0 0 0 0 0,0 0 0 0 0,0 0 0 0 0,-1 0 0 0 0,1-1 0 0 0,0 1 0 0 0,0 0 0 0 0,-1 0 0 0 0,1 0 0 0 0,0 0 0 0 0,0 0 0 0 0,-1 0 0 0 0,1 0 0 0 0,0 0 0 0 0,0 0 0 0 0,-2 0 0 0 0,2 0 0 0 0,0 0 0 0 0,0 0 0 0 0,-1 0 0 0 0,1 0 0 0 0,0 0 0 0 0,0 1 0 0 0,-1-1 0 0 0,1 0 0 0 0,0 0 0 0 0,0 0 0 0 0,-1 0 0 0 0,1 0 0 0 0,0 2 0 0 0,0-2 0 0 0,0 0 0 0 0,-12 7 0 0 0,12-7 0 0 0,-30 28 0 0 0,10-7 0 0 0,17-17 0 0 0,0-1 0 0 0,1 0 0 0 0,0 0 0 0 0,-1 1 0 0 0,2 0 0 0 0,-1-1 0 0 0,1 1 0 0 0,-1 1 0 0 0,1-1 0 0 0,0-1 0 0 0,-1 4 0 0 0,-1-3 0 0 0,2 1 0 0 0,-3 0 0 0 0,2 0 0 0 0,-1 2 0 0 0,11-15-120 0 0,1-2-48 0 0,2 0 0 0 0,-2-1 0 0 0,0 0 0 0 0,-1-1 0 0 0,3-4 168 0 0,-3 1 96 0 0,-7 12-36 0 0,2-1 0 0 0,-1 0-1 0 0,-1-1 1 0 0,2 2 0 0 0,-2-1-1 0 0,0-1 1 0 0,0 2 0 0 0,0-2-1 0 0,-1 0 1 0 0,1 1 0 0 0,-1-1-1 0 0,0 1 1 0 0,0-2-60 0 0,-1 3 0 0 0,-1 4 0 0 0,-3 4-58 0 0,0 0-1 0 0,1 0 0 0 0,0 0 1 0 0,-1 1-1 0 0,2-1 1 0 0,-1 1-1 0 0,1 0 0 0 0,0 0 1 0 0,-3 6 58 0 0,-1 4-242 0 0,4-10 247 0 0,0-1 1 0 0,1 1 0 0 0,0 0-1 0 0,0-1 1 0 0,0 1 0 0 0,1 0-1 0 0,0 1 1 0 0,0-1 0 0 0,1 0-1 0 0,0 4-5 0 0,0-8-6 0 0,0 1-1 0 0,0-1 0 0 0,0-1 0 0 0,0 2 1 0 0,1-1-1 0 0,-1-1 0 0 0,1 2 0 0 0,-1-2 1 0 0,1 1-1 0 0,0 0 0 0 0,0 0 0 0 0,-1-1 1 0 0,2 2-1 0 0,-1-2 0 0 0,0 0 0 0 0,0 2 0 0 0,2-2 1 0 0,-2 0-1 0 0,0 0 0 0 0,0 1 0 0 0,1-1 1 0 0,0 0-1 0 0,0 0 0 0 0,-1 1 0 0 0,2-1 1 0 0,-2 0-1 0 0,1-1 0 0 0,-1 1 0 0 0,2-1 0 0 0,-2 1 1 0 0,1-1-1 0 0,1 0 0 0 0,-1 2 7 0 0,4-2-1 0 0,1 1 0 0 0,-1-1 0 0 0,1 0-1 0 0,0-1 1 0 0,-1 1 0 0 0,1-2 0 0 0,-1 1 0 0 0,1-1 0 0 0,-1 1-1 0 0,0-2 1 0 0,0 1 0 0 0,1-1 0 0 0,-1 0 0 0 0,-1 0 0 0 0,2-2 1 0 0,8-5 54 0 0,0-1 1 0 0,0 0 0 0 0,-1-1 0 0 0,12-14-55 0 0,12-25 754 0 0,-45 57-704 0 0,0 0-1 0 0,0-1 0 0 0,0 0 1 0 0,-1 1-50 0 0,0-2 43 0 0,1 1 1 0 0,0 1 0 0 0,0-1-1 0 0,-4 4-43 0 0,3 0 0 0 0,-3 0 0 0 0,2-1 0 0 0,-10 6 0 0 0,-13 9 0 0 0,20-13 0 0 0,50-43-64 0 0,-24 19 8 0 0,2 1 0 0 0,9-7 56 0 0,65-48-168 0 0,-63 50 291 0 0,22-6-123 0 0,-20 9 142 0 0,17-12-142 0 0,-260 164 399 0 0,175-112-399 0 0,-3-4 0 0 0,1 0 0 0 0,-4-3 0 0 0,40-14 3 0 0,4-4-4 0 0,1 1 0 0 0,-1-1 0 0 0,-1 1-1 0 0,1-1 1 0 0,0 1 0 0 0,0-1 0 0 0,0 2 0 0 0,1-2 0 0 0,-2 0 0 0 0,1 0 0 0 0,0 1 0 0 0,0-1 0 0 0,0 0 0 0 0,0 0 0 0 0,-1 0 0 0 0,1 0 0 0 0,0 0 0 0 0,0 0 1 0 0,1-1-15 0 0,0-1 1 0 0,0 2-1 0 0,0-1 0 0 0,0 0 1 0 0,0 1-1 0 0,1-1 0 0 0,-1-1 0 0 0,0 2 1 0 0,0-1-1 0 0,1 1 0 0 0,-1-1 1 0 0,0 0-1 0 0,1 1 0 0 0,-1-2 0 0 0,2 2 1 0 0,-2-1-1 0 0,0 1 0 0 0,1-1 1 0 0,0 1 14 0 0,-1 0-16 0 0,13-16-16 0 0,2 0-1 0 0,0 3 0 0 0,0-1 0 0 0,12-8 33 0 0,24-19-121 0 0,-35 27 103 0 0,0 2-1 0 0,1 1 0 0 0,1 0 1 0 0,-1 1-1 0 0,6-1 19 0 0,-22 10 0 0 0,-108 60 237 0 0,-24-3-258 0 0,126-52 8 0 0,4-4-57 0 0,1 0-18 0 0,14 0-85 0 0,68-24 292 0 0,-58 18-191 0 0,-1-2 1 0 0,6-3 71 0 0,31-11-136 0 0,24-2 409 0 0,2 6 1 0 0,30 0-274 0 0,-103 18 303 0 0,-22 3-176 0 0,-33 12-77 0 0,33-11 6 0 0,-77 27 21 0 0,-49 31-77 0 0,-7 14 0 0 0,139-76-4 0 0,-4 9-69 0 0,7-7-1 0 0,0-2-24 0 0,10-7-125 0 0,6 0 125 0 0,1-1-1 0 0,-2-1 1 0 0,2-1-1 0 0,-2-1 99 0 0,39-22-74 0 0,43-26 60 0 0,-46 26 27 0 0,6 1-13 0 0,64-24 117 0 0,-114 51-106 0 0,-33 15 338 0 0,15-4-315 0 0,-32 20 92 0 0,-15 12-126 0 0,13-5 0 0 0,16-15 0 0 0,1 3 0 0 0,1 1 0 0 0,-5 7 0 0 0,2 0 0 0 0,16-17 0 0 0,0 1 0 0 0,1 2 0 0 0,-11 13 0 0 0,17-19 0 0 0,5-7-16 0 0,-1-1 0 0 0,2 2 0 0 0,-1-1 0 0 0,-1 2 0 0 0,2-2 0 0 0,-1 1 0 0 0,1-1 0 0 0,0 2 16 0 0,18-10-64 0 0,-2-3 38 0 0,-2 1 0 0 0,0-2 0 0 0,6-6 26 0 0,-4 3-25 0 0,2 0 0 0 0,5-3 25 0 0,66-40 0 0 0,53-31 0 0 0,-129 80 103 0 0,-20 10-7 0 0,-17 8 14 0 0,-4 8-40 0 0,1 0-1 0 0,-5 6-69 0 0,-10 7 0 0 0,10-7 0 0 0,-14 15 0 0 0,-13 11 0 0 0,-24 20 0 0 0,79-68-11 0 0,4-3-49 0 0,1 0-30 0 0,19-8-61 0 0,-4-2 129 0 0,-1-1-1 0 0,2 0 1 0 0,-3-1 0 0 0,1 0-1 0 0,7-10 23 0 0,-5 5-21 0 0,0 1 0 0 0,2 1-1 0 0,7-4 22 0 0,14-10 0 0 0,-21 16 0 0 0,0 1 0 0 0,1-1 0 0 0,0 2 0 0 0,0 2 0 0 0,1-1 0 0 0,6 0 0 0 0,19-6 224 0 0,-44 15-160 0 0,-1 1 0 0 0,-1 17 117 0 0,0-12-169 0 0,0 0-1 0 0,0 0 0 0 0,-2 0 1 0 0,1-1-1 0 0,-1 0 0 0 0,1 1 1 0 0,0-1-1 0 0,-1 1 0 0 0,0-2 1 0 0,0 1-1 0 0,0 1-11 0 0,-46 43 58 0 0,14-13-38 0 0,-80 85-20 0 0,98-97 0 0 0,17-21 0 0 0,0-2 0 0 0,0 0-1 0 0,0 0 1 0 0,-1 0 0 0 0,1 0-1 0 0,0 0 1 0 0,0 0 0 0 0,0 0 0 0 0,0 1-1 0 0,0-1 1 0 0,0 0 0 0 0,0 0 0 0 0,0 0-1 0 0,0 0 1 0 0,0 0 0 0 0,0 1-1 0 0,0-1 1 0 0,-1 0 0 0 0,1 0 0 0 0,0 0-1 0 0,0 0 1 0 0,0 0 0 0 0,0 1 0 0 0,0-1-1 0 0,0 0 1 0 0,0 0 0 0 0,1 0 0 0 0,-1 0-1 0 0,0 2 1 0 0,0-2 0 0 0,0 0-1 0 0,0 0 1 0 0,0 0 0 0 0,0 0 0 0 0,0 0-1 0 0,0 1 1 0 0,0-1 0 0 0,0 0 0 0 0,0 0-1 0 0,0 0 1 0 0,1 0 0 0 0,-1 0-1 0 0,0 0 1 0 0,0 0 0 0 0,0 0 0 0 0,0 1-1 0 0,0-1 1 0 0,1 0 0 0 0,-1 0 0 0 0,0 0-1 0 0,0 0 1 0 0,0 0 0 0 0,0 0-1 0 0,0 0 1 0 0,1 0 0 0 0,-1 0 0 0 0,0 0-1 0 0,0 0 1 0 0,0 0 0 0 0,0 0 0 0 0,2 0-1 0 0,-2 0 1 0 0,8 0-43 0 0,-2-1 42 0 0,-1 0-1 0 0,0-2 1 0 0,0 2 0 0 0,1-2 0 0 0,-1 1-1 0 0,1 0 1 0 0,-1-2 0 0 0,-1 1-1 0 0,1 0 1 0 0,0-1 1 0 0,47-41 2 0 0,-35 30-3 0 0,81-83 1 0 0,-87 87 0 0 0,4-7 0 0 0,-52 61 0 0 0,-109 102 0 0 0,106-102 0 0 0,15-7 0 0 0,25-36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1 0 0 0,8-5 0 0 0,7-7 0 0 0,-4 4 0 0 0,-2-3 0 0 0,1 2 0 0 0,-2-2 0 0 0,0 0 0 0 0,8-11 0 0 0,32-58 0 0 0,-45 73 0 0 0,-2 4 1 0 0,0 1 0 0 0,0 0-1 0 0,-1 1 1 0 0,1-1 0 0 0,-1-1 0 0 0,2 0 0 0 0,-2 1-1 0 0,0 0 1 0 0,1-1 0 0 0,-1 1 0 0 0,0 0-1 0 0,0 0 1 0 0,1-1 0 0 0,-1 1 0 0 0,0-1-1 0 0,0 1 1 0 0,0-1 0 0 0,0 1 0 0 0,-1 0 0 0 0,1 0-1 0 0,0-1 1 0 0,0 1 0 0 0,-1 0 0 0 0,1-2-1 0 0,-2 2 1 0 0,2 0 0 0 0,-1 0 0 0 0,1 0-1 0 0,-2-1 0 0 0,1 1 2 0 0,-1 0 0 0 0,1 1-1 0 0,0-1 1 0 0,0-1-1 0 0,0 2 1 0 0,-2 0 0 0 0,2-1-1 0 0,0 1 1 0 0,0 0-1 0 0,-2-1 1 0 0,2 1 0 0 0,0 0-1 0 0,-1 0 1 0 0,0 0-1 0 0,1 0 1 0 0,0 0 0 0 0,-1 1-1 0 0,1-1 1 0 0,-1 0 0 0 0,1 0-1 0 0,-1 1 1 0 0,1-1-1 0 0,-1 2 1 0 0,1-2 0 0 0,0 1-1 0 0,-1 0-1 0 0,-48 25-9 0 0,-17 12 9 0 0,51-28-27 0 0,0 2 0 0 0,0 0 0 0 0,2 0 0 0 0,-2 2 0 0 0,-6 9 27 0 0,19-18-77 0 0,3-5-3 0 0,0 0 13 0 0,0 0 3 0 0,0 0 0 0 0,15-17-180 0 0,0-2 234 0 0,4-4-2 0 0,1 0-1 0 0,1 1 1 0 0,2 1-1 0 0,8-6 13 0 0,-16 15 20 0 0,2 1 1 0 0,-1 1-1 0 0,2 0 0 0 0,0 2 0 0 0,15-7-20 0 0,-32 15 64 0 0,-3 1-45 0 0,0 0 0 0 0,-1 1 0 0 0,2-1 0 0 0,-1 0 0 0 0,0 2 0 0 0,0-2 0 0 0,1 0 0 0 0,-1 3-19 0 0,2-4 0 0 0,-35 28 73 0 0,24-20-75 0 0,2 0 0 0 0,1 0 0 0 0,-5 5 2 0 0,-22 25 0 0 0,3-3 0 0 0,-8 14 0 0 0,14-18 0 0 0,22-26 0 0 0,2 2-11 0 0,2-1-31 0 0,0-5 40 0 0,0-1 0 0 0,0 2 1 0 0,0-2-1 0 0,0 1 0 0 0,0-1 0 0 0,0 1 0 0 0,0-1 1 0 0,0 1-1 0 0,1-1 0 0 0,-1 1 0 0 0,0-1 1 0 0,0 0-1 0 0,1 2 0 0 0,-1-2 0 0 0,0 1 1 0 0,2-1-1 0 0,-2 0 0 0 0,0 1 0 0 0,1-1 1 0 0,-1 0-1 0 0,0 1 0 0 0,1-1 0 0 0,-1 0 1 0 0,1 0-1 0 0,-1 2 0 0 0,1-2 0 0 0,-1 0 1 0 0,1 0-1 0 0,-1 0 0 0 0,2 1 0 0 0,-2-1 1 0 0,1 0-1 0 0,-1 0 0 0 0,1 0 0 0 0,-1 0 2 0 0,21-1-17 0 0,-19 1 21 0 0,8-3-4 0 0,0 1 0 0 0,-1-2 0 0 0,1 0 0 0 0,6-3 0 0 0,8-3 0 0 0,-17 8 6 0 0,0-2-1 0 0,0-1 0 0 0,0 1 1 0 0,-1 0-1 0 0,1 0 1 0 0,-1-2-1 0 0,0 1 1 0 0,0 0-1 0 0,-1-1 0 0 0,1 0 1 0 0,-1 0-1 0 0,-1-2 1 0 0,4-3-6 0 0,-8 10 13 0 0,-2 1-1 0 0,2-1 1 0 0,0 1 0 0 0,-1-1 0 0 0,1 1-1 0 0,0 0 1 0 0,-1-2 0 0 0,1 2 0 0 0,-1-1-1 0 0,1 1 1 0 0,-1 0 0 0 0,1 0-1 0 0,-2-1 1 0 0,2 1 0 0 0,-1 0 0 0 0,1 0-1 0 0,-1-1 1 0 0,1 1 0 0 0,-1 0 0 0 0,0 0-1 0 0,1 0 1 0 0,-2 0 0 0 0,2 0 0 0 0,-1 0-1 0 0,0 0-12 0 0,-6 2 6 0 0,0 2 0 0 0,1-1-1 0 0,-1 1 1 0 0,0 0-1 0 0,1 1 1 0 0,0-2-1 0 0,0 2 1 0 0,0 1-1 0 0,0-1 1 0 0,1 1-1 0 0,-1 1-5 0 0,-14 12 6 0 0,16-15-10 0 0,0-1 0 0 0,0 2-1 0 0,0-1 1 0 0,0 0 0 0 0,1 1 0 0 0,-1 0 0 0 0,2-1-1 0 0,-2 1 1 0 0,2 0 0 0 0,-1 0 0 0 0,1 0-1 0 0,0 0 1 0 0,0 1 0 0 0,0-1 0 0 0,1 1 0 0 0,0 0-1 0 0,1-1 1 0 0,-2 2 4 0 0,2-5-59 0 0,3-2 51 0 0,0 0 0 0 0,1 0 0 0 0,-2-2 0 0 0,2 2 0 0 0,-2-1-1 0 0,2 1 1 0 0,-2-1 0 0 0,4-1 8 0 0,8-9 0 0 0,1-1 0 0 0,-1 0 0 0 0,-1-1 0 0 0,0-1 0 0 0,1-2 0 0 0,4-3 0 0 0,1-1 0 0 0,1 1 0 0 0,59-48 72 0 0,-73 61-72 0 0,-4 4 1 0 0,-1 1 0 0 0,0-1 0 0 0,0 1 0 0 0,0 0 0 0 0,0 0 0 0 0,1 0 0 0 0,0-1 0 0 0,-1 1 0 0 0,0 1 0 0 0,2-1 0 0 0,-1 0-1 0 0,-7 14 64 0 0,-9 7-37 0 0,-1 1 0 0 0,-9 7-27 0 0,10-12 21 0 0,1 1 0 0 0,0 0 0 0 0,-4 9-21 0 0,-7 9 0 0 0,18-28 0 0 0,1 1 0 0 0,0 0 0 0 0,0 0 0 0 0,0 0 0 0 0,2 1 0 0 0,-2-1 0 0 0,3 1 0 0 0,-3 2 0 0 0,5-5 0 0 0,0-6 0 0 0,1 0 0 0 0,-1 1 0 0 0,0-1 0 0 0,1 0 0 0 0,-1 2 0 0 0,0-2 0 0 0,0 0 0 0 0,1 1 0 0 0,-1-1 0 0 0,0 0 0 0 0,2 0 0 0 0,-2 0 0 0 0,1 1 0 0 0,-1-1 0 0 0,0 0 0 0 0,1 0 0 0 0,-1 0 0 0 0,1 0 0 0 0,-1 0 0 0 0,0 0 0 0 0,1 1 0 0 0,-1-1 0 0 0,2 0 0 0 0,-2 0 0 0 0,1 0 0 0 0,-1-1 0 0 0,0 1 0 0 0,1 0 0 0 0,-1 0 0 0 0,1 0 0 0 0,-1 0 0 0 0,1 0 0 0 0,-1 0 0 0 0,0-1 0 0 0,2 1 0 0 0,-2 0 0 0 0,0 0 0 0 0,1 0 0 0 0,2-3 1 0 0,2 1 0 0 0,-1 0-1 0 0,-1-1 1 0 0,1 1 0 0 0,-1-2-1 0 0,1 2 1 0 0,-1-2 0 0 0,1 0-1 0 0,-1-1 0 0 0,12-8 47 0 0,4-7 6 0 0,0-1 0 0 0,-2 1-1 0 0,1-2 1 0 0,-2-2 0 0 0,-1 1-1 0 0,2-5-52 0 0,-16 27-69 0 0,-1 1 1 0 0,-13 25 271 0 0,-18 26-197 0 0,-2-1 1 0 0,-10 10-7 0 0,34-47 0 0 0,7-8 0 0 0,7-6 0 0 0,3-4 1 0 0,0 0 1 0 0,0-1-1 0 0,-1 0 0 0 0,0 1 1 0 0,0-2-1 0 0,6-7-1 0 0,35-46 23 0 0,-23 28-181 0 0,-5 14 85 0 0,-19 17 153 0 0,-2 9-76 0 0,1 1 0 0 0,-1-1-1 0 0,-2 1 1 0 0,2 0 0 0 0,-1-1-1 0 0,-2 1 1 0 0,2-1 0 0 0,-4 3-4 0 0,-8 19-20 0 0,-11 16 20 0 0,15-29-2 0 0,4-7-23 0 0,0 0-1 0 0,0 0 0 0 0,-1 0 1 0 0,0-2-1 0 0,-1 2 1 0 0,-4 2 25 0 0,-1-8 190 0 0,13-4-189 0 0,0 0-1 0 0,0 0 0 0 0,0 0 0 0 0,0 0 0 0 0,0 0 1 0 0,0 0-1 0 0,0 0 0 0 0,0 0 0 0 0,0 0 0 0 0,0 0 1 0 0,0 0-1 0 0,0 0 0 0 0,0 0 0 0 0,0 0 0 0 0,0 0 1 0 0,0 0-1 0 0,0 0 0 0 0,0 0 0 0 0,0 0 0 0 0,0 0 0 0 0,0 0 1 0 0,0 0-1 0 0,0 0 0 0 0,0 0 0 0 0,0 0 0 0 0,0 0 1 0 0,0 0-1 0 0,0 0 0 0 0,0-1 0 0 0,0 1 0 0 0,0 0 1 0 0,0 0-1 0 0,0 0 0 0 0,0 0 0 0 0,0 0 0 0 0,0 0 1 0 0,0 0-1 0 0,0 0 0 0 0,0 0 0 0 0,0 0 0 0 0,0 0 1 0 0,0 0-1 0 0,0 0 0 0 0,0 0 0 0 0,0 0 0 0 0,-1 0 1 0 0,1 0-1 0 0,0 0 0 0 0,0 0 0 0 0,0 0 0 0 0,0 0 0 0 0,0 0 1 0 0,0 0-1 0 0,0 0 0 0 0,0 0 0 0 0,2-8 3 0 0,4-6-6 0 0,18-33 56 0 0,16-25-53 0 0,-23 42-188 0 0,-16 29 135 0 0,-1 1 109 0 0,0 0 12 0 0,-8 14-4 0 0,-65 82-163 0 0,52-50 110 0 0,13-24-11 0 0,2-14 0 0 0,4-5-1 0 0,1-1 0 0 0,0 1 0 0 0,0-1 0 0 0,0 1 0 0 0,0 0 0 0 0,-1 0 0 0 0,1-1 0 0 0,0 1 0 0 0,1 0 0 0 0,0 0 0 0 0,-1 2 1 0 0,16-24-117 0 0,-9 12 124 0 0,-1 0 0 0 0,-2-1 0 0 0,2 0 0 0 0,-1-1 0 0 0,-2 2 0 0 0,2-2 0 0 0,-2 1 0 0 0,0-1-1 0 0,1-5-6 0 0,-1 5 2 0 0,63-219 142 0 0,-50 181-110 0 0,0 0 0 0 0,3 1 0 0 0,1 1 0 0 0,19-32-34 0 0,-37 76 0 0 0,0-2-1 0 0,0 1 0 0 0,0-1 1 0 0,1 1-1 0 0,-1 1 0 0 0,1-2 0 0 0,-1 1 0 0 0,1 0 0 0 0,0 0 0 0 0,0 1 1 0 0,-1-2-1 0 0,2 2 0 0 0,-1 0 0 0 0,1-2 0 0 0,0 2 1 0 0,4 0-64 0 0,-7 1 62 0 0,0 0 1 0 0,1 0-1 0 0,-1 1 0 0 0,0-1 0 0 0,0 0 0 0 0,0 0 1 0 0,2 0-1 0 0,-2 0 0 0 0,0 1 0 0 0,0-1 1 0 0,0 0-1 0 0,0 0 0 0 0,1 0 0 0 0,-1 2 1 0 0,0-2-1 0 0,0 0 0 0 0,0 0 0 0 0,0 0 0 0 0,0 1 1 0 0,0-1-1 0 0,0 0 0 0 0,0 0 0 0 0,0 1 1 0 0,1-1-1 0 0,-1 0 0 0 0,0 0 0 0 0,0 1 0 0 0,0-1 1 0 0,0 0-1 0 0,-1 0 0 0 0,1 2 0 0 0,0-2 1 0 0,0 0-1 0 0,0 0 2 0 0,-1 13-30 0 0,1-11 28 0 0,-2 6-1 0 0,0-1 1 0 0,1 2-1 0 0,-1-2 0 0 0,-1 0 1 0 0,0 1-1 0 0,-1-2 0 0 0,-2 7 3 0 0,-32 49-11 0 0,31-53 14 0 0,-17 24-126 0 0,-1 1 0 0 0,-1-4-1 0 0,-2 1 1 0 0,-1-3-1 0 0,-8 5 124 0 0,82-82-156 0 0,-28 29 151 0 0,1 0-1 0 0,-1-2 1 0 0,-2 0 0 0 0,1-1-1 0 0,-3-1 1 0 0,7-13 5 0 0,8-25-16 0 0,-3-3 0 0 0,-1-1 16 0 0,15-75 117 0 0,-60 181-106 0 0,-19 45-100 0 0,18-35 34 0 0,-8 9 55 0 0,-76 151-171 0 0,81-158 54 0 0,21-44 63 0 0,-1 1-1 0 0,3 0 1 0 0,-2-1-1 0 0,2 1 1 0 0,0-1-1 0 0,-1 1 1 0 0,1 8 54 0 0,2-16-43 0 0,0-1 87 0 0,0 0 41 0 0,0 0 10 0 0,41-39-339 0 0,13-12 672 0 0,-45 41-441 0 0,-9 9-51 0 0,2 2 65 0 0,-1 1 1 0 0,0 0-1 0 0,-1-1 1 0 0,1 0-1 0 0,0 1 1 0 0,-1 0-1 0 0,1-1 0 0 0,-1 1 1 0 0,0 0-1 0 0,2 0 1 0 0,-2-1-1 0 0,0 2 1 0 0,0-2-1 0 0,0 1 1 0 0,0 0-1 0 0,0-1 0 0 0,0 2-1 0 0,-7 32 61 0 0,3-25-71 0 0,-1-1 1 0 0,2 0-1 0 0,-3 1 0 0 0,1-2 1 0 0,-1 1-1 0 0,-5 6 10 0 0,-17 29-30 0 0,18-27 11 0 0,2 0 0 0 0,1 1 0 0 0,0 1-1 0 0,1-1 1 0 0,-3 16 19 0 0,9-34 0 0 0,0 0 0 0 0,0 2 0 0 0,0-2 0 0 0,0 1 0 0 0,0-1 0 0 0,0 1 0 0 0,0-1 0 0 0,0 1 0 0 0,0-1 0 0 0,0 0 0 0 0,0 1 0 0 0,0-1 0 0 0,0 2 0 0 0,0-2 0 0 0,0 1 0 0 0,1-1 0 0 0,-1 0 0 0 0,0 1 0 0 0,0-1 0 0 0,0 1 0 0 0,1-1 0 0 0,-1 0 0 0 0,0 2 0 0 0,1-2 0 0 0,-1 0 0 0 0,0 1 0 0 0,1-1 0 0 0,-1 0 0 0 0,0 0 0 0 0,1 1 0 0 0,-1-1 0 0 0,2 0 0 0 0,-2 0 0 0 0,0 0 0 0 0,1 1 0 0 0,-1-1 0 0 0,1 0 0 0 0,-1 0 0 0 0,1 0 3 0 0,0 0-1 0 0,1-1 1 0 0,-1 1-1 0 0,-1 0 0 0 0,1 0 1 0 0,0-1-1 0 0,0 1 1 0 0,0-1-1 0 0,-1 1 1 0 0,2-2-1 0 0,-1 2 1 0 0,-1-1-1 0 0,1 1 0 0 0,0-1 1 0 0,-1 1-1 0 0,1-1 1 0 0,-1-1-1 0 0,2 2 1 0 0,-2-1-1 0 0,1 0 1 0 0,-1 0-1 0 0,0 1 1 0 0,1-1-1 0 0,-1-1 0 0 0,1 1-2 0 0,-1 0 3 0 0,3-3 24 0 0,-2 2-1 0 0,1-2 1 0 0,-1 2-1 0 0,2-2 1 0 0,-2 2-1 0 0,0-2 1 0 0,0 0-1 0 0,-1 1 1 0 0,1-1-1 0 0,1 1 1 0 0,-2-3-27 0 0,2-5 36 0 0,-1 8-64 0 0,1-18-24 0 0,-2 15 52 0 0,-2 2-12 0 0,1 3-25 0 0,1 2 67 0 0,1 6-50 0 0,-1 2-1 0 0,1-2 0 0 0,0 2 0 0 0,2 2 21 0 0,-2-6 5 0 0,0 0 0 0 0,0 0-1 0 0,-1 1 1 0 0,2-1 0 0 0,-2 1 0 0 0,0-1 0 0 0,0 1 0 0 0,-2-1 0 0 0,2-1 0 0 0,-1 3 0 0 0,0-1-5 0 0,-1 11-17 0 0,2-15 31 0 0,0 0-1 0 0,0 0 1 0 0,0-1 0 0 0,-2 2 0 0 0,2-2 0 0 0,0 1 0 0 0,-1 0 0 0 0,1-1-1 0 0,-1 1 1 0 0,1-1 0 0 0,-1 2 0 0 0,0-2 0 0 0,0 2-14 0 0,-10 31-163 0 0,10-32 175 0 0,1-3 36 0 0,-9-10-33 0 0,6-1-18 0 0,-16-32 14 0 0,14 30 43 0 0,5 13-54 0 0,-1 0 0 0 0,1-2 0 0 0,-1 2 0 0 0,1 0 0 0 0,-1 0 0 0 0,1-1 0 0 0,0 1-1 0 0,0-1 1 0 0,0 1 0 0 0,-2-1 0 0 0,2 1 0 0 0,0 0 0 0 0,2-2 0 0 0,-2 1 0 0 0,0 1 0 0 0,0-2 0 0 0,0 2 0 0 0,-2-1 0 0 0,2 0 0 0 0,0 0 0 0 0,0 1 0 0 0,-1-2 0 0 0,1 2 0 0 0,-1 0 0 0 0,1-2 0 0 0,-1 2 0 0 0,0 0 0 0 0,-1-1 0 0 0,1 0 0 0 0,1 1 0 0 0,-1 0 0 0 0,0 0 0 0 0,0-1 0 0 0,-2 0 0 0 0,-9-15 0 0 0,11 16 0 0 0,1-1 0 0 0,-1 1 0 0 0,1 0 0 0 0,-1 1 0 0 0,1-1 0 0 0,-1-1 0 0 0,1 1 0 0 0,-1 1 0 0 0,-1-1 0 0 0,1 0 0 0 0,1 1 0 0 0,-1-1 0 0 0,0 1 0 0 0,0-2 0 0 0,1 2 0 0 0,-2-1 0 0 0,1 1 0 0 0,0 0 0 0 0,0-1 0 0 0,0 1 0 0 0,0 0 0 0 0,-20-10 0 0 0,18 8 0 0 0,-2-1 0 0 0,-2 0 0 0 0,6 3 0 0 0,-6 1 0 0 0,1-1 0 0 0,5 1-1 0 0,1-1-1 0 0,-2 0 1 0 0,2 0-1 0 0,0 1 1 0 0,-1-1 0 0 0,1 0-1 0 0,-1 0 1 0 0,1 1-1 0 0,-1-1 1 0 0,1 2 0 0 0,0-2-1 0 0,-1 0 1 0 0,1 1-1 0 0,0-1 1 0 0,0 1-1 0 0,-2-1 1 0 0,2 1 0 0 0,0-1-1 0 0,0 2 1 0 0,0-2-1 0 0,-1 1 1 0 0,1-1 0 0 0,0 1-1 0 0,0-1 1 0 0,0 1-1 0 0,0-1 1 0 0,0 1-1 0 0,0-1 1 0 0,0 2 0 0 0,0-1-1 0 0,0-1 1 0 0,0 1-1 0 0,1-1 1 0 0,-1 1 0 0 0,0-1 1 0 0,5 17-45 0 0,-5-17 48 0 0,4 5 8 0 0,-1 0 0 0 0,1 1 0 0 0,-1-1 0 0 0,1-1 0 0 0,1 1 0 0 0,-1 0 0 0 0,0-2 0 0 0,1 1 0 0 0,-1 0 0 0 0,2-1 0 0 0,2 2-11 0 0,-5-2 18 0 0,21 15-18 0 0,-23-18 0 0 0,-1 1 0 0 0,0-1 0 0 0,1 0 0 0 0,-1 0 0 0 0,1 0 0 0 0,-1 2 0 0 0,0-2 0 0 0,2 0 0 0 0,-2 1 0 0 0,0-1 0 0 0,0 0 0 0 0,1 1 0 0 0,-1-1 0 0 0,0 0 0 0 0,1 1 0 0 0,-1-1 0 0 0,0 0 0 0 0,0 2 0 0 0,0-2 0 0 0,0 1-1 0 0,1-1 1 0 0,-1 0 0 0 0,0 1 0 0 0,0-1 0 0 0,0 1 0 0 0,0-1 0 0 0,0 1 0 0 0,0-1 0 0 0,0 0 0 0 0,0 2 0 0 0,0-2 0 0 0,0 2 1 0 0,0-1 0 0 0,0 1 0 0 0,0 0 0 0 0,0-1-1 0 0,0 0 1 0 0,1 2 0 0 0,-1-2 0 0 0,0 0 0 0 0,1 2-1 0 0,-1-2 1 0 0,2 0 0 0 0,-1 0 0 0 0,-1 2 0 0 0,2-1-1 0 0,-2-2 53 0 0,0 0 11 0 0,0 0-59 0 0,-1 0 0 0 0,1-1-1 0 0,0 1 1 0 0,-1 0 0 0 0,1-1 0 0 0,0 1-1 0 0,-1 0 1 0 0,1-1 0 0 0,0 1-1 0 0,0 0 1 0 0,-2-2 0 0 0,2 2 0 0 0,0-1-1 0 0,0 1 1 0 0,0-1 0 0 0,0 1 0 0 0,-1-1-1 0 0,1 1 1 0 0,0-1 0 0 0,0 1 0 0 0,0-2-1 0 0,0 2 1 0 0,0 0 0 0 0,0-1-5 0 0,0-14 25 0 0,0 3-13 0 0,1 0-1 0 0,1 0 1 0 0,0-1 0 0 0,0 1 0 0 0,2 1 0 0 0,0-1 0 0 0,4-10-12 0 0,8-16 96 0 0,16-23-96 0 0,-15 29 10 0 0,2-5-10 0 0,1 2 0 0 0,1-1 0 0 0,2 3 0 0 0,2 0 0 0 0,20-21 0 0 0,-30 38 13 0 0,2 1 0 0 0,4-3-13 0 0,-14 13 7 0 0,-1 0-1 0 0,1 2 1 0 0,1-2 0 0 0,-1 1 0 0 0,0 0 0 0 0,0 2-1 0 0,7-3-6 0 0,-14 5 2 0 0,0 0-1 0 0,0 0 0 0 0,0 0 0 0 0,1 0 0 0 0,-1 0 0 0 0,0 0 0 0 0,0 0 0 0 0,0 0 1 0 0,0 0-1 0 0,0 1 0 0 0,0-1 0 0 0,0 0 0 0 0,0 0 0 0 0,2 0 0 0 0,-2 0 0 0 0,0 0 0 0 0,0 0 1 0 0,0 0-1 0 0,0 0 0 0 0,0 1 0 0 0,0-1 0 0 0,0 0 0 0 0,0 0 0 0 0,0 0 0 0 0,0 0 0 0 0,0 0 1 0 0,0 0-1 0 0,0 2 0 0 0,0-2 0 0 0,0 0 0 0 0,0 0 0 0 0,0 0 0 0 0,0 0 0 0 0,0 0 1 0 0,0 0-1 0 0,0 1 0 0 0,0-1 0 0 0,0 0 0 0 0,0 0 0 0 0,0 0 0 0 0,0 0 0 0 0,0 0 0 0 0,0 0 1 0 0,0 1-1 0 0,0-1 0 0 0,0 0 0 0 0,-2 0 0 0 0,2 0 0 0 0,0 0 0 0 0,0 0-1 0 0,-7 18 95 0 0,-11 19 33 0 0,-5 2-128 0 0,4-7 0 0 0,1 1 0 0 0,-3 13 0 0 0,18-43 2 0 0,2 1-1 0 0,-1-2 1 0 0,1 2-1 0 0,-2-1 1 0 0,1 0-1 0 0,-1 0 0 0 0,1 0 1 0 0,0 0-1 0 0,-4 2-1 0 0,6-5 38 0 0,0-25-89 0 0,59-313 96 0 0,-41 219-34 0 0,-12 102-22 0 0,-4 9-61 0 0,-4 14-20 0 0,-34 108-59 0 0,3-3 50 0 0,16-67-76 0 0,8-23 100 0 0,1 1 0 0 0,0 0 0 0 0,3 0 0 0 0,0 1 77 0 0,37-74-240 0 0,-3-26 240 0 0,-19 49 0 0 0,-1 0 0 0 0,-1-1 0 0 0,0-9 0 0 0,-1 9 0 0 0,24-105 0 0 0,-34 157 0 0 0,3-17 0 0 0,0 1 0 0 0,-1-1 0 0 0,1 0 0 0 0,-1 0 0 0 0,-1 3 0 0 0,-3 11 0 0 0,1-1 0 0 0,1 2 0 0 0,-1 18 0 0 0,-1 8 0 0 0,4-7 0 0 0,1-39 0 0 0,0-1 0 0 0,0 0 0 0 0,0 0 0 0 0,0 0 0 0 0,0 0 0 0 0,0 2 0 0 0,0-2 0 0 0,0 0 0 0 0,0 0 0 0 0,0 0 0 0 0,0 1 0 0 0,0-1 0 0 0,0 0 0 0 0,1 0 0 0 0,-1 0 0 0 0,0 0 0 0 0,0 1 0 0 0,0-1 0 0 0,0 0 0 0 0,0 0 0 0 0,0 0 0 0 0,0 0 0 0 0,0 0 0 0 0,2 1 0 0 0,-2-1 0 0 0,0 0 0 0 0,0 0 0 0 0,0 0 0 0 0,0 0 0 0 0,0 0 0 0 0,1 0 0 0 0,-1 0 0 0 0,0 0 0 0 0,0 0 0 0 0,0 0 0 0 0,0 1 0 0 0,1-1 0 0 0,-1 0 0 0 0,0 0 0 0 0,0 0 0 0 0,0 0 0 0 0,1 0 0 0 0,-1 0 0 0 0,0 0 0 0 0,0 0 0 0 0,0 0 0 0 0,0 0 0 0 0,1-1 0 0 0,-1 1 0 0 0,0 0 0 0 0,0 0 0 0 0,0 0 0 0 0,0 0 0 0 0,2 0 0 0 0,-2 0 0 0 0,0 0 0 0 0,7-5 0 0 0,-4 3 0 0 0,1-2 0 0 0,-2 1 0 0 0,2-1 0 0 0,-2 0 0 0 0,0 1 0 0 0,2-1 0 0 0,-2 0 0 0 0,0 0 0 0 0,0 0 0 0 0,0 0 0 0 0,0-1 0 0 0,-1 1 0 0 0,0-1 0 0 0,0-1 0 0 0,5-16 0 0 0,-2 0 0 0 0,0-10 0 0 0,-1 13 0 0 0,0-3 0 0 0,2-11 0 0 0,-1 0 0 0 0,-2-15 0 0 0,-1 65 0 0 0,-1-6 0 0 0,1 1 0 0 0,-2 0 0 0 0,1 0 0 0 0,-1 0 0 0 0,-1-1 0 0 0,0 7 0 0 0,4-14 0 0 0,-2-2 0 0 0,0 1 0 0 0,0-1 0 0 0,-2 1 0 0 0,2 0 0 0 0,0 0 0 0 0,-1-1 0 0 0,1 2 0 0 0,-1-2 0 0 0,0 1 0 0 0,1-1 0 0 0,-1 2 0 0 0,1-2 0 0 0,0 1 0 0 0,-2 0 0 0 0,2 0 0 0 0,0 1 0 0 0,2-1 0 0 0,-2 11 0 0 0,17-72 0 0 0,13-78 60 0 0,-30 153-122 0 0,-2 2 0 0 0,-2 8 62 0 0,1-11-30 0 0,0 1 0 0 0,2 0 0 0 0,0 3 30 0 0,-6 43-55 0 0,-2-9 256 0 0,9-33-201 0 0,4-28 7 0 0,1-12 66 0 0,9-45 83 0 0,-9 47-175 0 0,-1-1 1 0 0,0 1 0 0 0,-2-2-1 0 0,1 1 1 0 0,-2-2 18 0 0,-1 16 22 0 0,0 2-20 0 0,0 1 1 0 0,0 0-1 0 0,0 0 1 0 0,0-1 0 0 0,0 1-1 0 0,0 0 1 0 0,0 0-1 0 0,1 0 1 0 0,-1-1-1 0 0,0 1 1 0 0,1 0 0 0 0,-1 0-1 0 0,1 1 1 0 0,-1-2-1 0 0,2 1 1 0 0,-2 0-1 0 0,1 0-2 0 0,0 1-69 0 0,4 16-52 0 0,-1 5 85 0 0,1 1 1 0 0,-1-2 0 0 0,-3 2-1 0 0,1 0 1 0 0,-2-1 0 0 0,-1 10 35 0 0,1-8-43 0 0,3-9-216 0 0,2 5 234 0 0,-3-13 25 0 0,-2 2 29 0 0,0-7 129 0 0,-2-1-135 0 0,2 0 1 0 0,0-1 0 0 0,-1 1 0 0 0,1 0-1 0 0,0-1 1 0 0,0 1 0 0 0,0 0-1 0 0,-1-2 1 0 0,1 2 0 0 0,0 0-1 0 0,0-1 1 0 0,0 1 0 0 0,0-1-1 0 0,-1 1 1 0 0,1 0 0 0 0,0-1-1 0 0,0 1 1 0 0,0-2 0 0 0,0 2-1 0 0,0 0 1 0 0,0-1 0 0 0,0 1-1 0 0,0-1 1 0 0,0 1 0 0 0,1 0-1 0 0,-1-1 1 0 0,0 1 0 0 0,0 0-24 0 0,2-19 126 0 0,-2 19-121 0 0,4-23 30 0 0,0 1 367 0 0,0-1 0 0 0,2-2-402 0 0,-3 17-71 0 0,-2 0-1 0 0,0 1 1 0 0,-1 0-1 0 0,0-2 1 0 0,0-2 71 0 0,0 4-58 0 0,1-2 1 0 0,-1 1-1 0 0,1-1 0 0 0,1-1 58 0 0,-6 18 0 0 0,3-6 0 0 0,0 0 0 0 0,-1 1 0 0 0,1-1 0 0 0,0 1 0 0 0,0 0 0 0 0,0 0 0 0 0,1-1 0 0 0,-2 2 0 0 0,0 14-21 0 0,-1 1 0 0 0,-1-2 0 0 0,-1 0 0 0 0,-1 0 0 0 0,-4 13 21 0 0,-10 28-39 0 0,4-12 39 0 0,-2-2 0 0 0,-8 16 0 0 0,23-54 0 0 0,-2 4 0 0 0,4-10 0 0 0,0 1 0 0 0,1 0 0 0 0,-2 0 0 0 0,2 1 0 0 0,-1-1 0 0 0,1 0 0 0 0,-1 2 0 0 0,1-2 0 0 0,0 0 0 0 0,-1 0 0 0 0,1 0 0 0 0,0 2 0 0 0,-3-1 32 0 0,3-7 0 0 0,12-24 40 0 0,-3 9-19 0 0,-2 2-42 0 0,9-31-11 0 0,-4 22 64 0 0,-13 25-64 0 0,-5 4 0 0 0,-5 5 0 0 0,-17 25 0 0 0,2 3 0 0 0,1-1 0 0 0,-8 20 0 0 0,17-31 0 0 0,-41 75 0 0 0,63-104-19 0 0,37-48-98 0 0,-18 16 117 0 0,2 3 0 0 0,2-1 0 0 0,26-26 0 0 0,-10 24 0 0 0,-40 34 12 0 0,-5 4-9 0 0,0 0 1 0 0,0 0-1 0 0,1 0 0 0 0,-1 1 0 0 0,0-1 0 0 0,0 0 1 0 0,2 0-1 0 0,-2 0 0 0 0,0 0 0 0 0,0 0 0 0 0,0 0 1 0 0,1 1-1 0 0,-1-1 0 0 0,0 0 0 0 0,0 0 0 0 0,0 0 1 0 0,1 0-1 0 0,-1 2 0 0 0,0-2 0 0 0,0 0 0 0 0,0 0 1 0 0,0 1-1 0 0,0-1 0 0 0,0 0 0 0 0,0 0 1 0 0,1 0-1 0 0,-1 1 0 0 0,0-1 0 0 0,0 0 0 0 0,0 0 1 0 0,0 1-1 0 0,0-1 0 0 0,0 0 0 0 0,0 1 0 0 0,0-1 1 0 0,0 0-1 0 0,0 0-3 0 0,1 13 34 0 0,-1-10-26 0 0,-1 0-1 0 0,1 1 0 0 0,-1-2 0 0 0,0 0 0 0 0,1 2 0 0 0,-1-1 0 0 0,-1-1 0 0 0,1 2 0 0 0,-1-2 0 0 0,1 1 0 0 0,-3 1-7 0 0,-22 31 36 0 0,15-23-19 0 0,-23 32-18 0 0,-29 34-14 0 0,-31 30 15 0 0,77-89-76 0 0,-1 1 0 0 0,0 4 76 0 0,119-155 0 0 0,-21 25 0 0 0,-8 15 0 0 0,-62 76 90 0 0,1 0 1 0 0,0 2-1 0 0,0 0 0 0 0,3 1 1 0 0,-1 0-1 0 0,0 1 0 0 0,2-1-90 0 0,-4 7 5 0 0,-11 5-5 0 0,0 0 0 0 0,0 0 1 0 0,0 0-1 0 0,1 0 0 0 0,-1 0 0 0 0,0 0 0 0 0,0 0 1 0 0,0 0-1 0 0,0 0 0 0 0,0 0 0 0 0,0 0 1 0 0,0 0-1 0 0,0 0 0 0 0,0 0 0 0 0,0 0 0 0 0,0 0 1 0 0,0 0-1 0 0,0 0 0 0 0,1 0 0 0 0,-1 0 1 0 0,0 1-1 0 0,0-1 0 0 0,0 0 0 0 0,0 0 0 0 0,0 0 1 0 0,0 0-1 0 0,0 0 0 0 0,0 0 0 0 0,0 0 1 0 0,0 0-1 0 0,0 0 0 0 0,0 0 0 0 0,0 0 0 0 0,0 0 1 0 0,0 1-1 0 0,0-1 0 0 0,0 0 0 0 0,0 0 1 0 0,0 0-1 0 0,0 0 0 0 0,0 0 0 0 0,0 0 0 0 0,0 0 1 0 0,0 0-1 0 0,0 0 0 0 0,0 0 0 0 0,0 0 0 0 0,0 0 1 0 0,0 1-1 0 0,0-1 0 0 0,0 0 0 0 0,-1 0 0 0 0,-10 20 26 0 0,5-10-20 0 0,-6 12 84 0 0,-1 0 0 0 0,0-1 0 0 0,-2 0 0 0 0,-8 5-90 0 0,-43 63 189 0 0,30-40-333 0 0,29-36 11 0 0,-1-1 0 0 0,-1-1 0 0 0,0 2 0 0 0,-4 0 133 0 0,7-6-104 0 0,0 1-1 0 0,0-1 0 0 0,-4 9 105 0 0,-6 6-23 0 0,16-22 23 0 0,-1 0 0 0 0,1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0,-1 0 0 0 0,1-1 0 0 0,0 1 0 0 0,0 0 0 0 0,0 0 0 0 0,0 0 0 0 0,0 0 0 0 0,0 0 0 0 0,0 0 0 0 0,0 0 0 0 0,0 0 0 0 0,0 0 0 0 0,0 0 0 0 0,0-2 0 0 0,0 2 0 0 0,0 0 0 0 0,0 0 0 0 0,1 0 0 0 0,-1 0 0 0 0,0 0 0 0 0,0 0 0 0 0,0 0 0 0 0,0 0 0 0 0,0 0 0 0 0,0 0 0 0 0,0 0 0 0 0,0-1 0 0 0,0 1 0 0 0,0 0 0 0 0,0 0 0 0 0,0 0 0 0 0,0 0 0 0 0,0 0 0 0 0,0 0 0 0 0,2-8 0 0 0,2 0-9 0 0,-1 1-1 0 0,2 1 1 0 0,-1-2-1 0 0,1 2 1 0 0,3-2 9 0 0,11-18-65 0 0,33-52-23 0 0,-27 43 132 0 0,-3 0 0 0 0,16-32-44 0 0,-25 42 220 0 0,2 2 0 0 0,14-21-220 0 0,-16 24 80 0 0,-8 15-95 0 0,-4 8-6 0 0,-7 15-27 0 0,-14 25-12 0 0,-39 43 11 0 0,-60 87-126 0 0,103-144-52 0 0,45-62 150 0 0,41-58 77 0 0,-57 71 24 0 0,0-2-1 0 0,-1 0 1 0 0,-1 0-1 0 0,0-1 0 0 0,3-15-23 0 0,-6 13 38 0 0,-3 16 33 0 0,-2-2 1 0 0,1 1-1 0 0,-2-1 0 0 0,1 1 0 0 0,-1-1 0 0 0,-1 0 0 0 0,0-5-71 0 0,-18 28-72 0 0,-57 64-45 0 0,65-65 104 0 0,9-9-51 0 0,-6-18-3 0 0,7 3 67 0 0,1 1 0 0 0,1 1 0 0 0,-1-1 0 0 0,2 1-1 0 0,0-1 1 0 0,0 1 0 0 0,3-4 0 0 0,4-13-10 0 0,34-114-43 0 0,-43 134 54 0 0,2 1-3 0 0,-2 0 0 0 0,-1-2 0 0 0,2 2 0 0 0,-2-2 0 0 0,0 2 0 0 0,-1-2 0 0 0,1-6 2 0 0,-2 41-172 0 0,0-14 131 0 0,1 1 0 0 0,0-1 0 0 0,1 4 41 0 0,-1-11-2 0 0,0 0-1 0 0,0 0 1 0 0,0-2-1 0 0,-1 2 1 0 0,1 0-1 0 0,-3 4 3 0 0,2-5 1 0 0,0 0-1 0 0,0 1 0 0 0,1-1 1 0 0,0 1-1 0 0,-1 0 0 0 0,1-2 1 0 0,0 2-1 0 0,1 4 0 0 0,2 11-18 0 0,-3-15 10 0 0,0 0 0 0 0,2 1 1 0 0,-1-1-1 0 0,0 0 1 0 0,0 0-1 0 0,1 1 8 0 0,3 8 0 0 0,-5-13 0 0 0,0 1 0 0 0,1 0 0 0 0,-1-1 0 0 0,0 0 0 0 0,2 0 0 0 0,-2 0 0 0 0,1 1 0 0 0,-1-1 0 0 0,1 0 0 0 0,0 0 0 0 0,0 2 0 0 0,-2-6-1 0 0,-1 1-1 0 0,1-1 1 0 0,-1 1-1 0 0,1-2 1 0 0,0 2-1 0 0,0-1 0 0 0,1 1 1 0 0,-1-2-1 0 0,-1 2 1 0 0,2-3 1 0 0,-4-39-29 0 0,-3-4 9 0 0,-11-33-97 0 0,15 76 94 0 0,5 9-1 0 0,-1 1 0 0 0,0-1-1 0 0,-1 1 1 0 0,1-2 0 0 0,-1 2-1 0 0,0 0 1 0 0,0-1 0 0 0,0 1-1 0 0,-1 2 25 0 0,1 9-46 0 0,1 16 33 0 0,2 0 1 0 0,0-1-1 0 0,5 16 13 0 0,-6-20 15 0 0,-4-23-29 0 0,2-1-1 0 0,0 1 0 0 0,0 0 1 0 0,0-2-1 0 0,0 2 0 0 0,2-1 0 0 0,-2 2 15 0 0,2 1-13 0 0,-1 2-1 0 0,2-2 1 0 0,-1 0-1 0 0,1 0 0 0 0,0 0 1 0 0,0 0-1 0 0,1-1 0 0 0,1 3 14 0 0,-4-6 29 0 0,1-1 0 0 0,-1 2 0 0 0,2-1 0 0 0,-1-1 1 0 0,1 2-1 0 0,-2-2 0 0 0,1 2 0 0 0,0-2 0 0 0,1 0 0 0 0,-1 0 0 0 0,2 0 0 0 0,-2 1 0 0 0,1-1 0 0 0,-1-1 0 0 0,0 1 0 0 0,2-1 0 0 0,-2 1 0 0 0,1-1 0 0 0,0 0 0 0 0,1 0-29 0 0,-16 4 137 0 0,1-2 0 0 0,0 2-1 0 0,2 1 1 0 0,-8 2-137 0 0,-30 26 0 0 0,2 2 0 0 0,2 1 0 0 0,-16 20 0 0 0,23-25-156 0 0,-11 7 156 0 0,7-5-69 0 0,37-33-165 0 0,4-4 185 0 0,7-7 24 0 0,6-7 8 0 0,0 1 0 0 0,1 1 0 0 0,1 0 0 0 0,0 3 0 0 0,18-13 17 0 0,-5 5-20 0 0,2 3-1 0 0,0 0 0 0 0,8-2 21 0 0,14-11 11 0 0,-50 31 42 0 0,0 3 14 0 0,-3-3-61 0 0,2 1 1 0 0,-2-1-1 0 0,0 0 1 0 0,0 0-1 0 0,0 0 1 0 0,0 1-1 0 0,0-1 1 0 0,0 0-1 0 0,0 0 1 0 0,0 2-1 0 0,0-2 1 0 0,0 0-1 0 0,0 0 1 0 0,1 1-1 0 0,-1-1 1 0 0,-1 0 0 0 0,1 0-1 0 0,0 1 1 0 0,0-1-1 0 0,0 0 1 0 0,0 0-1 0 0,0 1 1 0 0,0-1-1 0 0,0 0 1 0 0,0 0-1 0 0,0 1 1 0 0,0-1-1 0 0,0 0 1 0 0,-2 0-1 0 0,2 0 1 0 0,0 2-1 0 0,0-2 1 0 0,0 0-1 0 0,0 0 1 0 0,-1 0-1 0 0,1 0 1 0 0,0 1-1 0 0,0-1-6 0 0,-9 8 54 0 0,9-8-46 0 0,-66 57 41 0 0,30-27-77 0 0,0 2-1 0 0,-10 16 29 0 0,20-22 0 0 0,-16 13 0 0 0,-10 11 0 0 0,27-23-91 0 0,21-24 35 0 0,2-2-24 0 0,2-1-8 0 0,5-4 77 0 0,-1 0-1 0 0,0 2 0 0 0,1-2 0 0 0,-1 2 1 0 0,3-2 11 0 0,15-9-11 0 0,-2-3 11 0 0,3 1 0 0 0,-2 2 0 0 0,2-1 0 0 0,1 3 0 0 0,-1 0 0 0 0,1 1 0 0 0,13-2 0 0 0,-22 7 49 0 0,-7 2 20 0 0,1 0-1 0 0,-1 1 1 0 0,0-1 0 0 0,2 2-1 0 0,5-2-68 0 0,-14 3 64 0 0,-1 0 3 0 0,0 0 10 0 0,-7 9 19 0 0,-34 13 80 0 0,27-11-176 0 0,-1-1 0 0 0,0-1 0 0 0,-3 0 0 0 0,-15 10 0 0 0,-32 19-216 0 0,55-36 203 0 0,10-2-54 0 0,1-2 50 0 0,1-1 0 0 0,-1 1 0 0 0,0-1 0 0 0,1 1 0 0 0,0-1 1 0 0,-1 1-1 0 0,1-1 0 0 0,1 2 0 0 0,-2-1 0 0 0,1-1 0 0 0,0 2 0 0 0,1-1 0 0 0,0-1 17 0 0,5-3-20 0 0,50-42-12 0 0,1 3 0 0 0,46-25 32 0 0,-95 64 0 0 0,44-27 479 0 0,25-7-479 0 0,-52 25 0 0 0,10-1-71 0 0,-37 16 77 0 0,0 0 0 0 0,0 0 0 0 0,0 0 0 0 0,1 0-1 0 0,-1 0 1 0 0,0 0 0 0 0,0 0 0 0 0,0 0 0 0 0,0 1 0 0 0,0-1 0 0 0,1 0-1 0 0,-1 0 1 0 0,0 0 0 0 0,0 0 0 0 0,0 0 0 0 0,0 0 0 0 0,0 0 0 0 0,0 1-1 0 0,0-1 1 0 0,0 0 0 0 0,0 0 0 0 0,0 0 0 0 0,1 0 0 0 0,-1 0 0 0 0,0 2-1 0 0,0-2 1 0 0,0 0 0 0 0,0 0 0 0 0,0 0 0 0 0,0 0 0 0 0,0 1 0 0 0,0-1 0 0 0,0 0-1 0 0,0 0 1 0 0,0 0 0 0 0,0 0 0 0 0,0 0 0 0 0,-1 1 0 0 0,1-1 0 0 0,0 0-1 0 0,0 0 1 0 0,0 0 0 0 0,0 0 0 0 0,0 0-6 0 0,-4 11 62 0 0,-5-1-38 0 0,0 0-1 0 0,-2 0 1 0 0,0-2-1 0 0,1 1 1 0 0,-2-1-1 0 0,0 0 1 0 0,0-1 0 0 0,-5 0-24 0 0,-27 19-13 0 0,-21 16 212 0 0,-54 24-199 0 0,111-64-126 0 0,7-1 77 0 0,0 1 0 0 0,-1-1 0 0 0,-1-1 0 0 0,2 1 1 0 0,-1-1-1 0 0,1 1 0 0 0,-2-1 0 0 0,1 2 1 0 0,1-2-1 0 0,-2 0 0 0 0,0 0 49 0 0,16-19 160 0 0,-1 9-222 0 0,1 1-1 0 0,12-7 63 0 0,-14 8-51 0 0,2 0-1 0 0,-2-1 0 0 0,10-8 52 0 0,68-60 197 0 0,-41 38 30 0 0,3-8-227 0 0,4-5 0 0 0,-51 47 17 0 0,-3 3 65 0 0,-1 2-6 0 0,0 0-11 0 0,-13 14 52 0 0,-5 1-111 0 0,1-3 0 0 0,-2 1 0 0 0,-2-2-1 0 0,1 0 1 0 0,-12 4-6 0 0,2 0 6 0 0,-26 17-6 0 0,8-5 0 0 0,41-24-13 0 0,3-5-51 0 0,4 2 59 0 0,0-1-1 0 0,0 1 1 0 0,0 0 0 0 0,0-2 0 0 0,0 2 0 0 0,0-1 0 0 0,0 1-1 0 0,0 0 1 0 0,0-1 0 0 0,0 1 0 0 0,0-1 0 0 0,0 1 0 0 0,0 0-1 0 0,0-2 1 0 0,1 2 0 0 0,-1 0 0 0 0,0-1 0 0 0,0 1 0 0 0,0 0-1 0 0,1-1 1 0 0,-1 1 0 0 0,0 0 0 0 0,0-1 0 0 0,1 1 0 0 0,-1 0-1 0 0,0 0 1 0 0,1-2 5 0 0,9-9-44 0 0,147-133-103 0 0,-87 79 231 0 0,-68 64-11 0 0,-2 1-63 0 0,0 0 0 0 0,0-1-1 0 0,0 1 1 0 0,0 0-1 0 0,0-2 1 0 0,0 2-1 0 0,0 0 1 0 0,0 0 0 0 0,-2-1-1 0 0,2 1 1 0 0,0 0-1 0 0,0 0 1 0 0,0-1-1 0 0,-1 1 1 0 0,1 0 0 0 0,0 0-1 0 0,0 0 1 0 0,0-1-1 0 0,-1 1 1 0 0,1 0-1 0 0,0 0 1 0 0,0 0-1 0 0,-1 0 1 0 0,1-2 0 0 0,0 2-1 0 0,-1 0 1 0 0,1 0-1 0 0,0 0 1 0 0,-2 0-1 0 0,2 0 1 0 0,0 0 0 0 0,0 0-1 0 0,-1 0 1 0 0,1 0-10 0 0,-25 5 44 0 0,-52 11-236 0 0,20 5 104 0 0,41-14 156 0 0,-1 0 0 0 0,-1-3 0 0 0,-4 3-68 0 0,14-4-104 0 0,6-3 24 0 0,2-1 76 0 0,0 1-1 0 0,0-1 1 0 0,2 0 0 0 0,-2-1 0 0 0,0 1 0 0 0,1 1-1 0 0,-1-1 1 0 0,1 0 0 0 0,-1 1 0 0 0,1-2 0 0 0,-1 1 0 0 0,1 1-1 0 0,-1-1 1 0 0,2 0 0 0 0,-1 1 0 0 0,-1-1 0 0 0,2-1 4 0 0,18-11-52 0 0,-11 7-49 0 0,7-4 87 0 0,2 1 0 0 0,-2 1 0 0 0,2 0 0 0 0,0 1 0 0 0,0 1 0 0 0,1 1 1 0 0,14-2 13 0 0,10-3-42 0 0,-37 9 47 0 0,-5 1 2 0 0,0 0 0 0 0,0 0-1 0 0,-1 0 1 0 0,1 0 0 0 0,1 0 0 0 0,-1 0-1 0 0,0 0 1 0 0,0-2 0 0 0,0 2 0 0 0,0 0-1 0 0,1-1 1 0 0,-2 1 0 0 0,1 0 0 0 0,0-1-1 0 0,0 1 1 0 0,0-1 0 0 0,-1 1 0 0 0,2-1-1 0 0,-1-1-6 0 0,-5 6 4 0 0,1-2-1 0 0,-1 1 0 0 0,1-1 0 0 0,-1 1 1 0 0,0-2-1 0 0,1 2 0 0 0,-2-2 0 0 0,2 1 1 0 0,-1-1-1 0 0,-1 1-3 0 0,-47 9 33 0 0,18-5-24 0 0,16-1-29 0 0,0 0 0 0 0,0 1 0 0 0,-16 8 20 0 0,16 1-103 0 0,17-14 9 0 0,1-1 23 0 0,21 9-57 0 0,-4-10 110 0 0,0-1 0 0 0,-2-1 1 0 0,2-1-1 0 0,11-4 18 0 0,6-1-46 0 0,-12 3 26 0 0,-1-2-1 0 0,11-5 21 0 0,-13 4 128 0 0,1 2 0 0 0,-1 1-1 0 0,3 0-127 0 0,-21 6-15 0 0,1 0 0 0 0,-1 0-1 0 0,2 1 1 0 0,-2-1 0 0 0,1 0-1 0 0,-1 1 1 0 0,2-1 0 0 0,-2 2 0 0 0,0-2-1 0 0,2 1 1 0 0,-2 0 0 0 0,0 0-1 0 0,1 0 1 0 0,-1-1 0 0 0,1 2 15 0 0,7 4 137 0 0,-8-5-54 0 0,-1-1-3 0 0,0 1-3 0 0,3 4-10 0 0,-3-2-14 0 0,0-3-50 0 0,0 1 0 0 0,0 0 0 0 0,0-1 0 0 0,0 1 0 0 0,0-1 0 0 0,0 1 0 0 0,-2-1 0 0 0,2 2 0 0 0,0-2 0 0 0,0 1 0 0 0,-1-1 0 0 0,1 1 0 0 0,0-1 0 0 0,-1 1 0 0 0,1-1-1 0 0,0 2 1 0 0,-1-2 0 0 0,1 1 0 0 0,-1-1 0 0 0,1 0 0 0 0,-1 1 0 0 0,1-1 0 0 0,-2 0 0 0 0,2 0 0 0 0,-1 1 0 0 0,0-1-3 0 0,-17 5 15 0 0,13-4 21 0 0,-16 3-16 0 0,0 0-1 0 0,-1-2 1 0 0,-7 1-20 0 0,-22 0 16 0 0,32 0-16 0 0,1-2 0 0 0,-1 0 0 0 0,0-1 0 0 0,1-1 0 0 0,-1-1 0 0 0,2-1 0 0 0,-1-1 0 0 0,-14-4 0 0 0,28 8-5 0 0,2-1-1 0 0,0-1 1 0 0,-1 1 0 0 0,1 0-1 0 0,-1-2 1 0 0,1 2 0 0 0,0 0-1 0 0,0-1 1 0 0,0 0 0 0 0,-1-1 5 0 0,4 3-2 0 0,-1-2-1 0 0,0 2 1 0 0,0-1 0 0 0,1 1 0 0 0,-1 0-1 0 0,0-1 1 0 0,0 1 0 0 0,1 0 0 0 0,-1-1-1 0 0,1 1 1 0 0,-1 0 0 0 0,0-1 0 0 0,1 1-1 0 0,-1 0 1 0 0,2 0 0 0 0,-2-2 0 0 0,0 2-1 0 0,1 0 1 0 0,-1 0 0 0 0,1 0 0 0 0,-1-1-1 0 0,1 1 1 0 0,-1 0 0 0 0,1 0 0 0 0,-1 0-1 0 0,2 0 1 0 0,-1 0 2 0 0,14 0-133 0 0,-1 1 109 0 0,1 3-1 0 0,-1 0 0 0 0,0-1 0 0 0,-1 2 0 0 0,14 6 25 0 0,2 2-5 0 0,50 18 69 0 0,-70-28-64 0 0,-3-1 11 0 0,-5-2 42 0 0,-1 0 11 0 0,-18-10 0 0 0,10 6-64 0 0,-8-4 0 0 0,2 0 0 0 0,0-2 0 0 0,0 0 0 0 0,0-1 0 0 0,1 0 0 0 0,0-1 0 0 0,-2-5 0 0 0,-4-15 0 0 0,18 24-11 0 0,1 7-42 0 0,0 2-11 0 0,-1 1 60 0 0,1-2 0 0 0,0 1 0 0 0,-2 0 1 0 0,2-1-1 0 0,0 1 0 0 0,0-1 0 0 0,-1 2 0 0 0,1-2 0 0 0,0 1 0 0 0,0 0 0 0 0,0-1 1 0 0,0 1-1 0 0,0 0 0 0 0,0-1 0 0 0,0 2 0 0 0,0-2 0 0 0,0 1 0 0 0,0 0 0 0 0,0-1 0 0 0,0 1 1 0 0,1-1-1 0 0,-1 2 0 0 0,0-1 0 0 0,0-1 0 0 0,2 1 0 0 0,-2-1 0 0 0,0 1 0 0 0,1-1 1 0 0,-1 1-1 0 0,1-1 4 0 0,-1 2-15 0 0,4 4 9 0 0,-2-1-1 0 0,1 1 0 0 0,1-1 0 0 0,1 0 0 0 0,-2 0 0 0 0,2-2 0 0 0,-1 2 0 0 0,0 0 0 0 0,1-1 0 0 0,1-1 0 0 0,1 2 7 0 0,13 8 43 0 0,0-2 0 0 0,10 3-43 0 0,2 3 14 0 0,0-3 128 0 0,-31-13-89 0 0,-1-1 11 0 0,0 0 5 0 0,0 0 17 0 0,-9-12-17 0 0,-23-13-141 0 0,-3 1 0 0 0,1 2 0 0 0,-34-15 72 0 0,60 33-13 0 0,6 3-54 0 0,22 20-125 0 0,-1-7 157 0 0,0-1-1 0 0,1-1 1 0 0,0-1-1 0 0,0 0 1 0 0,2-2-1 0 0,1 1 36 0 0,4 0-11 0 0,6 3 16 0 0,0-1-1 0 0,0-3 1 0 0,1 0 0 0 0,3-3-5 0 0,32 3 856 0 0,-108-3-839 0 0,0 4 0 0 0,0 0-1 0 0,-2 3-16 0 0,5-2 24 0 0,-2-2-1 0 0,0-2 0 0 0,0-1 1 0 0,0-3-24 0 0,5 2 13 0 0,-62 8-14 0 0,70-8-10 0 0,12-2-10 0 0,9 1 15 0 0,2-2 1 0 0,-2 0-1 0 0,1 1 1 0 0,-1 0-1 0 0,1-1 1 0 0,0 1-1 0 0,-3 2 6 0 0,-9 2 0 0 0,14-3-12 0 0,6 2-23 0 0,6 2-98 0 0,7 0 98 0 0,0-2-1 0 0,1-1 1 0 0,-1 1-1 0 0,1-3 1 0 0,-2 1 0 0 0,2-1-1 0 0,3-2 36 0 0,35-3-264 0 0,36-10 264 0 0,-22 5-44 0 0,-68 9 44 0 0,64-7 88 0 0,-61 7-75 0 0,1 0 0 0 0,1 0-1 0 0,-1 2 1 0 0,0-1 0 0 0,0 0-1 0 0,-1 2 1 0 0,1-2-1 0 0,2 3-12 0 0,-7-3 11 0 0,0-1-1 0 0,-1 1 0 0 0,0 0 0 0 0,1-1 0 0 0,-1 1 0 0 0,0 1 0 0 0,0-1 1 0 0,0 0-1 0 0,0 0 0 0 0,1 1 0 0 0,-1-1 0 0 0,0 0 0 0 0,0 0 0 0 0,0 0 1 0 0,-1 2-1 0 0,2-2 0 0 0,-2 0 0 0 0,1 2-10 0 0,-1-2 4 0 0,0 0 0 0 0,-1 0-1 0 0,1-1 1 0 0,0 2 0 0 0,-2-1 0 0 0,2 0-1 0 0,0 0 1 0 0,-1-1 0 0 0,1 2 0 0 0,-1-1-1 0 0,1-1 1 0 0,-1 1 0 0 0,0 0 0 0 0,1-1-1 0 0,-2 1 1 0 0,1-1 0 0 0,1 2 0 0 0,-1-2-1 0 0,0 1 1 0 0,1-1 0 0 0,-1 1 0 0 0,0-1-1 0 0,-1 0-3 0 0,-1 3 34 0 0,-3 0-28 0 0,-1 2 0 0 0,0-2 0 0 0,-2 0 0 0 0,2 0 0 0 0,0 0 1 0 0,-1-1-1 0 0,1 0 0 0 0,-2-1 0 0 0,1 1 0 0 0,1-1 0 0 0,-1-1 0 0 0,-1 0 0 0 0,-6-1-6 0 0,-5-1 15 0 0,0 0 1 0 0,0-2-1 0 0,1 1 0 0 0,-19-8-15 0 0,25 6-1 0 0,0 0-1 0 0,1-1 1 0 0,-1-1 0 0 0,1 0-1 0 0,1 0 1 0 0,-1-1 0 0 0,2 0-1 0 0,-1-2 1 0 0,0 1 0 0 0,2 0-1 0 0,-1-2 1 0 0,2 0 0 0 0,-2 0-1 0 0,1-4 2 0 0,-6-8 11 0 0,11 18-11 0 0,0 0 0 0 0,1-1 0 0 0,-1 1 0 0 0,1-1 0 0 0,0 0 0 0 0,1-1 0 0 0,-1-2 0 0 0,-2-5 1 0 0,5 14-6 0 0,-1-1 1 0 0,1 0-1 0 0,-2 1 1 0 0,2-1-1 0 0,0-1 1 0 0,-1 2-1 0 0,1-1 1 0 0,0 0-1 0 0,0 0 1 0 0,-1 1-1 0 0,1-2 0 0 0,0 1 1 0 0,0 0-1 0 0,0 0 1 0 0,0 1-1 0 0,0-2 1 0 0,0 1-1 0 0,0 0 1 0 0,0 0-1 0 0,0 1 1 0 0,1-1-1 0 0,-1-1 1 0 0,0 1-1 0 0,0 1 1 0 0,1-1-1 0 0,-1 0 1 0 0,0 1-1 0 0,2-2 1 0 0,-2 1-1 0 0,1 1 1 0 0,-1-1-1 0 0,1 0 5 0 0,6-7-129 0 0,14-5 79 0 0,-19 12 129 0 0,-2 1 12 0 0,2 0-112 0 0,0 0 1 0 0,1 0-1 0 0,-1 0 1 0 0,0 1-1 0 0,1-1 0 0 0,-1 0 1 0 0,1 1-1 0 0,-1 0 1 0 0,-1-1-1 0 0,1 2 1 0 0,1-1-1 0 0,-1 0 0 0 0,-1 0 1 0 0,2 1-1 0 0,-1-1 1 0 0,-1 0-1 0 0,2 0 1 0 0,-2 2-1 0 0,1-2 21 0 0,14 15 0 0 0,-1-1 0 0 0,19 10 0 0 0,-12-8 0 0 0,6 8 11 0 0,-138-146-7 0 0,103 113 50 0 0,3 5-27 0 0,1-1 1 0 0,-1 0 0 0 0,2 1 0 0 0,-1-1 0 0 0,0-1 0 0 0,1 0-28 0 0,-1 3-11 0 0,6 8-53 0 0,2 7-41 0 0,-2-8 105 0 0,0 0 0 0 0,0 0 0 0 0,0-1 0 0 0,1 1 0 0 0,-1-2 0 0 0,1 1 0 0 0,0 0 0 0 0,-1-1 0 0 0,2 1 0 0 0,-2 0 0 0 0,2-2 0 0 0,0 0 0 0 0,0 1 0 0 0,-1-1 0 0 0,1 1 0 0 0,0-1 0 0 0,0-1 0 0 0,1 1 0 0 0,-2-1 0 0 0,2 0 0 0 0,0 0 0 0 0,5 4 0 0 0,-10-5 0 0 0,-1 0 0 0 0,0 2 0 0 0,1-2 0 0 0,-1 0 0 0 0,1 0 0 0 0,-1 0 0 0 0,0 0 0 0 0,2 0 0 0 0,-2 0 0 0 0,1 0 0 0 0,-1 0 0 0 0,0 0 0 0 0,1 0 0 0 0,-1 0 0 0 0,1 0 0 0 0,-1 0 0 0 0,0 0 0 0 0,1 0 0 0 0,-1 0 0 0 0,1-2 0 0 0,-1 2 0 0 0,0 0 0 0 0,2 0 0 0 0,-2 0 0 0 0,0-1 0 0 0,1 1 0 0 0,-1 0 0 0 0,0 0 0 0 0,1-1 0 0 0,0 1 3 0 0,-1 0 0 0 0,1 0 0 0 0,1 0 1 0 0,-1-1-1 0 0,0 1 0 0 0,0 0 0 0 0,0-2 0 0 0,-1 2 0 0 0,2-1 0 0 0,-1 1 0 0 0,0-1 0 0 0,-1 1 1 0 0,1-1-1 0 0,0 1 0 0 0,-1-2 0 0 0,1 1 0 0 0,1 1 0 0 0,-2-1 0 0 0,1 0 0 0 0,-1 0 0 0 0,1 1 1 0 0,-1-2-1 0 0,0 1 0 0 0,1 0-3 0 0,-1-2 4 0 0,1 2 1 0 0,-1-1 0 0 0,0-1-1 0 0,0 2 1 0 0,2-1-1 0 0,-2-1 1 0 0,0 2 0 0 0,0-1-1 0 0,-2-1 1 0 0,2 2 0 0 0,0-2-1 0 0,-1 2 1 0 0,1-1-1 0 0,-1-1 1 0 0,1 2 0 0 0,-1-1-1 0 0,0 0 1 0 0,1 0 0 0 0,-2 1-5 0 0,-21-37 90 0 0,19 33-87 0 0,-18-22-159 0 0,20 27 151 0 0,2-1 0 0 0,-1-1 0 0 0,1 2 1 0 0,-1-1-1 0 0,0 1 0 0 0,1-1 0 0 0,-1 1 0 0 0,0-1 0 0 0,1 1 0 0 0,-2-1 0 0 0,1 1 1 0 0,0 0-1 0 0,0-2 0 0 0,1 2 0 0 0,-1 0 0 0 0,-1 0 0 0 0,1 0 0 0 0,0-1 0 0 0,0 1 1 0 0,0 0-1 0 0,1 0 0 0 0,-1 0 0 0 0,-1 1 0 0 0,1-1 0 0 0,0 0 0 0 0,0 0 0 0 0,1 0 1 0 0,-1 0-1 0 0,-1 2 0 0 0,1-2 0 0 0,0 0 0 0 0,0 1 5 0 0,0 0 0 0 0,-2 1 0 0 0,2 0 0 0 0,0-1 0 0 0,0 1 0 0 0,0 0 0 0 0,-1 0 0 0 0,1-1 0 0 0,0 2 0 0 0,1-2 0 0 0,-1 1 0 0 0,0 1 0 0 0,1-2 0 0 0,-2 1 0 0 0,2 1 0 0 0,0-1 0 0 0,-1 0 0 0 0,1 0 0 0 0,0 1 0 0 0,0-1 0 0 0,0-1 0 0 0,1 3 0 0 0,-1 2 0 0 0,2 1 0 0 0,0-1 0 0 0,-1 2 0 0 0,2-2 0 0 0,0 4 0 0 0,-1-4 0 0 0,1-1 0 0 0,-1 1 0 0 0,1-1 0 0 0,0 1 0 0 0,1-1 0 0 0,-1 0 0 0 0,1 0 0 0 0,-1 0 0 0 0,1-1 0 0 0,1 1 0 0 0,-1-1 0 0 0,2 2 0 0 0,3 0 0 0 0,0 0 0 0 0,-1 0 0 0 0,2-1 0 0 0,-1 0 0 0 0,1 0 0 0 0,1 0 0 0 0,-6-4 0 0 0,1-1 0 0 0,-7-8 0 0 0,-12 0 77 0 0,12 8-79 0 0,1 0 0 0 0,-1 0 0 0 0,1 0 0 0 0,0 0 0 0 0,-1 0 0 0 0,1 0 0 0 0,-2 0 0 0 0,2 0 0 0 0,-1 0-1 0 0,1 0 1 0 0,0 0 0 0 0,-1 0 0 0 0,1 0 0 0 0,-1 0 0 0 0,1 0 0 0 0,-1 0 0 0 0,1 2 0 0 0,0-2 0 0 0,-1 0 0 0 0,1 0 0 0 0,0 0-1 0 0,-2 1 1 0 0,2-1 0 0 0,-1 0 0 0 0,1 0 0 0 0,0 1 0 0 0,0-1 0 0 0,-1 0 0 0 0,1 1 0 0 0,0-1 0 0 0,-1 0 0 0 0,1 1-1 0 0,0-1 1 0 0,0 2 0 0 0,0-2 0 0 0,0 0 0 0 0,-1 1 2 0 0,-1 5 0 0 0,4 1 0 0 0,-1-4 0 0 0,0-1 0 0 0,0 1 0 0 0,0-1 0 0 0,1-1 0 0 0,-1 2 0 0 0,0-1 0 0 0,0 1 0 0 0,1-2 0 0 0,0 1 0 0 0,-1 0 0 0 0,1 0 0 0 0,1-1 0 0 0,-3 1 0 0 0,27 31 0 0 0,-18-21 0 0 0,1 0 0 0 0,-1-1 0 0 0,7 5 0 0 0,11 17 0 0 0,-12-10 0 0 0,-9-14 0 0 0,-3-3 0 0 0,-2 0 0 0 0,-6 0 0 0 0,2-3 0 0 0,-1-1 0 0 0,-1-1 0 0 0,2 2 0 0 0,-2-2 0 0 0,1 2 0 0 0,0-2 0 0 0,0-1 0 0 0,-1 1 0 0 0,-2 0 0 0 0,-44 2 0 0 0,22-2 0 0 0,-139 10 249 0 0,112-5 54 0 0,101-21-1242 0 0,-18 12 996 0 0,0 0-1 0 0,0 1 1 0 0,1 2-1 0 0,-1 1 1 0 0,0 2-1 0 0,18 3-56 0 0,37 5 94 0 0,-26-4 225 0 0,-55-7-309 0 0,8-1 55 0 0,-7 0-1 0 0,-2 1 0 0 0,-12 11 53 0 0,7-8-115 0 0,1 0-1 0 0,0 0 0 0 0,0 0 1 0 0,-1-1-1 0 0,1 0 0 0 0,0 0 0 0 0,-1 0 1 0 0,1 0-1 0 0,-6 0-1 0 0,-48 9-2 0 0,36-8 3 0 0,-98 19-145 0 0,259-58-72 0 0,-23 7 216 0 0,-64 16-31 0 0,-33 7 35 0 0,1 3 0 0 0,0-1 0 0 0,0 2 0 0 0,8-1-4 0 0,-27 3 191 0 0,-1 0-20 0 0,0 0-83 0 0,0 0-14 0 0,-22 11 4 0 0,-57 10-68 0 0,41-13-11 0 0,0 4-1 0 0,1-1 0 0 0,-31 17 2 0 0,57-22-18 0 0,10-5 13 0 0,0 0 1 0 0,-2 1-1 0 0,2-2 1 0 0,0 1-1 0 0,-2 0 0 0 0,2-1 1 0 0,-1 1-1 0 0,1-1 1 0 0,-2 1-1 0 0,1-1 5 0 0,-2-1-11 0 0,4 1-42 0 0,3-1 39 0 0,-2 1-1 0 0,1-1 1 0 0,1 0 0 0 0,-1 1-1 0 0,-1-2 1 0 0,2 1-1 0 0,-2 0 1 0 0,1 0 0 0 0,1-1-1 0 0,-1 0 15 0 0,7-4-11 0 0,60-36-42 0 0,9 1 53 0 0,-44 22 0 0 0,-1 0 0 0 0,27-24 0 0 0,-38 28 0 0 0,-3 2 281 0 0,-2-1 0 0 0,0-2 0 0 0,1 1 0 0 0,-3-2 0 0 0,7-6-281 0 0,-22 23-4 0 0,1-1-1 0 0,-1 1 0 0 0,0 0 0 0 0,1 0 0 0 0,-1-1 0 0 0,0 1 1 0 0,0 0-1 0 0,1-2 0 0 0,-1 2 0 0 0,0 0 0 0 0,0-1 0 0 0,1 1 1 0 0,-1 0-1 0 0,0-1 0 0 0,0 1 0 0 0,0-1 0 0 0,0 1 1 0 0,0 0-1 0 0,1-2 0 0 0,-1 2 0 0 0,0-1 0 0 0,0 1 0 0 0,0-1 5 0 0,0 0-47 0 0,0 0-161 0 0,-11-3-239 0 0,1 4 447 0 0,2 0 0 0 0,-2 0 0 0 0,2 1 0 0 0,0 0 0 0 0,-1 2 0 0 0,0-2 0 0 0,1 3 0 0 0,-1-2 0 0 0,1 2 0 0 0,-5 2 0 0 0,-1 0 0 0 0,0-1 0 0 0,-14 4 0 0 0,2-2-58 0 0,1 1-1 0 0,0 2 1 0 0,0 0-1 0 0,-14 11 59 0 0,-12 3-70 0 0,42-16 16 0 0,8-7 48 0 0,-2-1-1 0 0,2 1 1 0 0,0 0-1 0 0,-1 1 1 0 0,0-1 0 0 0,1-1-1 0 0,-1 1 1 0 0,1-1-1 0 0,-2 1 1 0 0,2-1-1 0 0,-1 1 1 0 0,1-1-1 0 0,-2 0 1 0 0,2 0-1 0 0,-1 0 7 0 0,0 0-68 0 0,8-2-76 0 0,10-5 88 0 0,19-12-49 0 0,1 2 0 0 0,14-4 105 0 0,148-53-249 0 0,-118 42 247 0 0,-16 2 34 0 0,-64 30 139 0 0,0 0 74 0 0,-19 10 202 0 0,9-2-310 0 0,-37 11 98 0 0,0 0-1 0 0,0-5 1 0 0,-29 7-235 0 0,0 0-912 0 0,-18 11 912 0 0,65-23-25 0 0,18-4-32 0 0,9-3 38 0 0,-2-2 0 0 0,2 1 1 0 0,-1 0-1 0 0,1-1 0 0 0,-2 1 0 0 0,2-1 1 0 0,-4 2 18 0 0,6-2-71 0 0,0 0-22 0 0,0-3 76 0 0,1 2 0 0 0,0 0 0 0 0,1-2 0 0 0,-1 2 0 0 0,0 0 0 0 0,0-1 0 0 0,0 1 0 0 0,0-1 0 0 0,1 1 0 0 0,-1-1 0 0 0,1 2 0 0 0,-1-1 0 0 0,2 0 17 0 0,3-4-65 0 0,7-5 44 0 0,1 0 0 0 0,0 2 0 0 0,2-1 0 0 0,-2 2 0 0 0,2 1 0 0 0,0 0-1 0 0,11-3 22 0 0,-3 1-13 0 0,141-43 13 0 0,-78 27 0 0 0,-61 15 0 0 0,21-4 0 0 0,-27 13 143 0 0,-17 3 78 0 0,-11 5 32 0 0,-6 0-176 0 0,0 1-1 0 0,-2-3 0 0 0,1 1 1 0 0,-1 0-1 0 0,-4-1-76 0 0,-82 18 23 0 0,12-3 55 0 0,18-4-200 0 0,41-11-103 0 0,1 2 1 0 0,0 1-1 0 0,-8 5 225 0 0,36-14-20 0 0,1 1-1 0 0,0-1 1 0 0,0 1 0 0 0,0-1 0 0 0,0 0-1 0 0,-1 0 1 0 0,1 2 0 0 0,0-2-1 0 0,0 0 1 0 0,0 0 0 0 0,-1 0-1 0 0,0 0 1 0 0,1 0 20 0 0,-2-4-23 0 0,8 0 16 0 0,6-2 13 0 0,-10 5-6 0 0,29-14-5 0 0,1 0 0 0 0,-1 3-1 0 0,2 1 1 0 0,3 0 5 0 0,133-29-31 0 0,-101 25 27 0 0,-63 14 4 0 0,1 0 0 0 0,-1-1 0 0 0,0 1 0 0 0,1 1 0 0 0,0 0 0 0 0,0 0 0 0 0,-1 0 0 0 0,0 0 0 0 0,1 1 0 0 0,-1-1 0 0 0,1 2 0 0 0,0-1 0 0 0,-2 0 0 0 0,4 2 0 0 0,-7-3 0 0 0,0 1 0 0 0,2-1 0 0 0,-2 0 0 0 0,0 1 0 0 0,1-1 0 0 0,-1 1 0 0 0,0-1 0 0 0,0 1 0 0 0,0-1 0 0 0,1 2 0 0 0,-1-2 0 0 0,0 1 0 0 0,0-1 0 0 0,0 1 0 0 0,0-1 0 0 0,0 1 0 0 0,0-1 0 0 0,0 2 0 0 0,0-2 0 0 0,0 1 0 0 0,0-1 0 0 0,0 1 0 0 0,0-1 0 0 0,0 1 0 0 0,-1-1 0 0 0,1 1 0 0 0,0-1 0 0 0,0 0 0 0 0,0 2 0 0 0,-1-2 0 0 0,1 1 0 0 0,0-1 0 0 0,-2 1 0 0 0,2-1 0 0 0,0 0 0 0 0,-1 1 0 0 0,-3 5 0 0 0,-2 2 0 0 0,0-1 0 0 0,0-1 0 0 0,0 0 0 0 0,-1-1 0 0 0,1 1 0 0 0,-5 2 0 0 0,-53 31 0 0 0,55-34 0 0 0,-87 48 177 0 0,17-12 206 0 0,-1 8-383 0 0,-25 23-12 0 0,96-65-40 0 0,15-15-39 0 0,13-11-34 0 0,25-12 125 0 0,-27 16 0 0 0,1 3 0 0 0,12-6 0 0 0,-5 4 12 0 0,-2 3 1 0 0,2 0-1 0 0,1 3 0 0 0,1-1 0 0 0,-1 2 0 0 0,1 1-12 0 0,-27 6 4 0 0,0 0-1 0 0,1 0 1 0 0,-1 0-1 0 0,0-2 1 0 0,1 2-1 0 0,-1 0 1 0 0,0 0-1 0 0,1 0 1 0 0,-1 0-1 0 0,0 0 1 0 0,2 0-1 0 0,-2 0 1 0 0,0 0-1 0 0,1 0 1 0 0,-1 0-1 0 0,0 0 1 0 0,1 0-1 0 0,-1 0 1 0 0,0 0-1 0 0,1 2 1 0 0,-1-2-1 0 0,0 0 1 0 0,0 0-1 0 0,1 0 1 0 0,-1 0-1 0 0,0 0 1 0 0,0 1-1 0 0,2-1 1 0 0,-2 0-1 0 0,0 0 1 0 0,0 1-1 0 0,1-1 1 0 0,-1 0-1 0 0,0 0 1 0 0,0 1-1 0 0,0-1 1 0 0,1 0-1 0 0,-1 0 1 0 0,0 1-1 0 0,0-1 1 0 0,0 0-1 0 0,0 2 1 0 0,0-2-1 0 0,0 0 1 0 0,0 1-1 0 0,0-1 1 0 0,0 0-1 0 0,0 1 1 0 0,0-1-1 0 0,0 0 1 0 0,0 1-1 0 0,0-1 1 0 0,0 0-1 0 0,0 2 1 0 0,0-2-1 0 0,0 0 1 0 0,0 1-1 0 0,0-1 1 0 0,-1 0-1 0 0,1 0 1 0 0,0 1-1 0 0,0-1 1 0 0,0 0-1 0 0,-1 1-3 0 0,-1 2 12 0 0,1-1 0 0 0,0 1-1 0 0,0-1 1 0 0,-2 0 0 0 0,2 1 0 0 0,-1-1-1 0 0,1 0 1 0 0,-2 0 0 0 0,1 0-12 0 0,-16 11 49 0 0,0-2 1 0 0,1-1 0 0 0,-14 4-50 0 0,14-6-134 0 0,1 0 0 0 0,-1 1 0 0 0,2 1 0 0 0,-12 8 134 0 0,-5 9 256 0 0,32-26-108 0 0,5-1-154 0 0,1-1-1 0 0,0 0 0 0 0,0-2 1 0 0,-1 2-1 0 0,1-1 1 0 0,-2-1-1 0 0,1 1 1 0 0,1-1-1 0 0,4-3 7 0 0,14-7-33 0 0,167-78-39 0 0,-162 77 84 0 0,-28 14 47 0 0,-1 2-48 0 0,0-1 0 0 0,-1 0 0 0 0,1-1 0 0 0,0 1 0 0 0,-1 1 0 0 0,1-1 0 0 0,0-1 0 0 0,-2 1 0 0 0,2 0 0 0 0,-1 0 0 0 0,1-1 0 0 0,-1 2 0 0 0,1-1 0 0 0,-1-1 0 0 0,0 1 0 0 0,1-1 0 0 0,-1 1 1 0 0,-1-1-12 0 0,-18 14 26 0 0,14-10-26 0 0,-129 86 229 0 0,118-81 37 0 0,-7 9 216 0 0,22-17-735 0 0,2-1-31 0 0,-1 0 33 0 0,85-43 33 0 0,-16 7 207 0 0,-49 26 11 0 0,-8 5 0 0 0,-1 0 0 0 0,1-1 0 0 0,-2 0 0 0 0,3-1 0 0 0,-7 5-1 0 0,-6 10-1 0 0,-3 5 16 0 0,-2-6-9 0 0,0 0 1 0 0,-1 0 0 0 0,1-1-1 0 0,-1 0 1 0 0,0-1 0 0 0,-1 1-1 0 0,1-1 1 0 0,-2-1 0 0 0,0 1-6 0 0,7-3 2 0 0,-142 74-562 0 0,141-73 610 0 0,-1-1-1 0 0,-1-1 1 0 0,1 2-1 0 0,0-2 1 0 0,-1 0-1 0 0,-4 2-49 0 0,15-17 196 0 0,-3 10-205 0 0,2 0 0 0 0,0-1-1 0 0,-1 1 1 0 0,1 0 0 0 0,0-1 0 0 0,3 0 9 0 0,18-15 2 0 0,-19 12-2 0 0,6-3 0 0 0,1-1 0 0 0,-3-1 0 0 0,1-1 0 0 0,-1 1 0 0 0,0-2 0 0 0,-2 0 0 0 0,1 1 0 0 0,4-13 0 0 0,4-24 0 0 0,2-10 0 0 0,-18 51 6 0 0,-1 7-1 0 0,0-1 0 0 0,1 0 1 0 0,-1 2-1 0 0,0-2 0 0 0,1 0 1 0 0,0 2-1 0 0,0-2 0 0 0,-1 2 0 0 0,2-2 1 0 0,-1 2-1 0 0,1-2-5 0 0,8-8-12 0 0,1 1 0 0 0,0 1 0 0 0,0 0 0 0 0,0 0 0 0 0,1 2 0 0 0,1-1 0 0 0,-1 2 0 0 0,2 0 12 0 0,-9 3 8 0 0,24-6 24 0 0,-30 10-32 0 0,0 0 0 0 0,1 0 0 0 0,-1 0 1 0 0,0 0-1 0 0,1 0 0 0 0,-1 0 0 0 0,0 0 0 0 0,1 0 0 0 0,-1 0 0 0 0,0 0 0 0 0,2 0 0 0 0,-2 0 0 0 0,0 0 1 0 0,1 0-1 0 0,-1 0 0 0 0,0 1 0 0 0,1-1 0 0 0,-1 0 0 0 0,0 0 0 0 0,0 0 0 0 0,1 0 0 0 0,-1 2 1 0 0,0-2-1 0 0,0 0 0 0 0,1 0 0 0 0,-1 1 0 0 0,0-1 0 0 0,0 0 0 0 0,0 0 0 0 0,1 1 0 0 0,-1-1 1 0 0,0 0-1 0 0,0 1 0 0 0,0-1 0 0 0,0 0 0 0 0,0 1 0 0 0,0-1 0 0 0,2 0 0 0 0,-2 2 0 0 0,0-2 1 0 0,0 0-1 0 0,0 1 0 0 0,0-1 0 0 0,0 0 0 0 0,0 1 0 0 0,-2-1 0 0 0,0 17-22 0 0,2-17 19 0 0,-3 11-81 0 0,-2 0 1 0 0,-1 0-1 0 0,1 0 0 0 0,-1-1 1 0 0,-7 10 83 0 0,-16 30 374 0 0,15-25-401 0 0,0-1 1 0 0,-4 5 26 0 0,14-24-23 0 0,25-35-25 0 0,-8 9 36 0 0,38-53 12 0 0,-32 45 13 0 0,-8 11 4 0 0,1 0 0 0 0,-1 1 0 0 0,5-1-17 0 0,-13 13 5 0 0,13-12 34 0 0,0-3 0 0 0,5-7-39 0 0,-21 26 53 0 0,0 1 11 0 0,-24 17 0 0 0,-8 7-80 0 0,2 0 1 0 0,-4 7 15 0 0,-10 5-22 0 0,8 1-53 0 0,29-28 48 0 0,0-2 0 0 0,-1 0-1 0 0,0 1 1 0 0,-1-1 0 0 0,1-1 27 0 0,2-3-12 0 0,11-6-4 0 0,-2 1 0 0 0,1-2 0 0 0,-1 0 0 0 0,1 1-1 0 0,0-1 1 0 0,-1 0 0 0 0,2-2 16 0 0,2-1-11 0 0,17-19 11 0 0,2 3 0 0 0,16-14 0 0 0,-32 30 0 0 0,141-116 0 0 0,-127 112 72 0 0,-9 5-9 0 0,-14 6 7 0 0,-1 1 16 0 0,1 2-80 0 0,-1-1 0 0 0,0 1 0 0 0,0-1 0 0 0,0 1 0 0 0,0 0 0 0 0,0 0 0 0 0,0-1 0 0 0,0 1 0 0 0,-1-1 0 0 0,1 1 0 0 0,-1-1 0 0 0,1 1 0 0 0,-2-1-1 0 0,1 0 1 0 0,0 1 0 0 0,0-1 0 0 0,0 1 0 0 0,0-2 0 0 0,-1 1-6 0 0,-2 5 18 0 0,-1-1 0 0 0,-1 0 0 0 0,1-1 0 0 0,-1 0 0 0 0,0 1-18 0 0,3-4 2 0 0,-3 4-2 0 0,-146 136 0 0 0,147-138-7 0 0,-10 16-39 0 0,21-26 36 0 0,0-2 0 0 0,1 2 1 0 0,-1 0-1 0 0,1 0 1 0 0,0 0-1 0 0,1 1 10 0 0,22-18-17 0 0,12-12 17 0 0,-29 25 0 0 0,-2 1 0 0 0,1-2 0 0 0,-1 1 0 0 0,0-2 0 0 0,-1 1 0 0 0,7-13 0 0 0,-8 12 0 0 0,1-1 0 0 0,8-8 0 0 0,-8 10 0 0 0,0 0 0 0 0,-1-2 0 0 0,2-4 0 0 0,-8 12 11 0 0,-7 14-2 0 0,-1 1 1 0 0,-1-2-1 0 0,1 1 1 0 0,-2-1-1 0 0,1 1 1 0 0,-1 0-1 0 0,-1-1-9 0 0,-54 52 51 0 0,15-22 182 0 0,29-23-110 0 0,0 0 1 0 0,0 1 0 0 0,-5 7-124 0 0,-26 34-556 0 0,42-49 541 0 0,9-10-19 0 0,20-20-45 0 0,55-42 79 0 0,-49 41 0 0 0,1 0 0 0 0,-2-3 0 0 0,4-5 0 0 0,20-22 49 0 0,-44 46 97 0 0,0 0 1 0 0,0 3-1 0 0,0-3 1 0 0,0 3-1 0 0,2-1 1 0 0,6-3-147 0 0,-14 8-244 0 0,-1 0-32 0 0,0 2 273 0 0,1-1 0 0 0,-1 0 0 0 0,2 0-1 0 0,-2 0 1 0 0,1 1 0 0 0,-1-1 0 0 0,0 1 0 0 0,1 0 0 0 0,-1-1-1 0 0,0 0 1 0 0,0 0 0 0 0,0 2 0 0 0,0-2 0 0 0,0 0 0 0 0,0 0-1 0 0,0 2 4 0 0,-1-1 58 0 0,1 1 0 0 0,-1-1 0 0 0,-1 2 0 0 0,2-2-1 0 0,-1 1 1 0 0,0-1 0 0 0,-1 1 0 0 0,0-1-1 0 0,1 1 1 0 0,0-1 0 0 0,-1 0 0 0 0,1 0 0 0 0,-2 0-1 0 0,1 1-57 0 0,-35 27-115 0 0,11-10-169 0 0,-7 9 248 0 0,-3-2 0 0 0,-16 10 36 0 0,6-5-514 0 0,0 3 514 0 0,44-34-53 0 0,10-10-11 0 0,7-6 43 0 0,0 3 0 0 0,1-2 0 0 0,7-2 21 0 0,26-19-1 0 0,61-50 1 0 0,-87 64 0 0 0,-18 17 1 0 0,-1-1 1 0 0,0 1-1 0 0,2 0 0 0 0,-1 1 0 0 0,-1-1 0 0 0,1 0 1 0 0,1 2-1 0 0,-1-1 0 0 0,1 0 0 0 0,1 0-1 0 0,-7 3 15 0 0,1 1 0 0 0,-1-1 0 0 0,0 0 0 0 0,0 0 0 0 0,0 2 0 0 0,1-2 0 0 0,-1 0 0 0 0,0 0 0 0 0,0 1 1 0 0,0-1-1 0 0,0 0 0 0 0,0 0 0 0 0,1 1 0 0 0,-1-1 0 0 0,0 0 0 0 0,0 1 0 0 0,0-1 0 0 0,0 0 0 0 0,0 0 0 0 0,0 2 0 0 0,0-2 0 0 0,0 0 0 0 0,0 1 0 0 0,0-1 0 0 0,0 0 0 0 0,0 1 0 0 0,0-1 0 0 0,0 0 0 0 0,-1 1 0 0 0,1-1 0 0 0,0 0-15 0 0,-2 15 370 0 0,-1-10-399 0 0,1 0 1 0 0,-2-2-1 0 0,1 2 1 0 0,-1 0-1 0 0,1-1 0 0 0,-1 1 1 0 0,1-2-1 0 0,-6 5 29 0 0,-39 26-401 0 0,28-20 495 0 0,-34 28 257 0 0,32-23 106 0 0,-19 11-457 0 0,25-17-395 0 0,-1 0 0 0 0,-6 8 395 0 0,18-16-41 0 0,17-15-26 0 0,-1 2 0 0 0,1 0-1 0 0,6-2 68 0 0,-1 2-13 0 0,-2-2 0 0 0,1-1 0 0 0,12-11 13 0 0,8-11 0 0 0,-6 3 0 0 0,1 2 0 0 0,2 1 0 0 0,16-8 0 0 0,-48 34 0 0 0,11-4 11 0 0,-11 6-5 0 0,-1 0 0 0 0,1 0 1 0 0,-1-1-1 0 0,0 2 0 0 0,2-1 0 0 0,-2 0 1 0 0,0 0-1 0 0,0 1 0 0 0,1-2 0 0 0,-1 1 1 0 0,0 0-1 0 0,0 0 0 0 0,0 0 1 0 0,0 1-1 0 0,0-1 0 0 0,0 0 0 0 0,0 0-6 0 0,-3 5 6 0 0,2 1-1 0 0,-1-1 1 0 0,0 0-1 0 0,-1 0 1 0 0,1 0 0 0 0,-1-1-1 0 0,0 1 1 0 0,-1-1-1 0 0,1 0 1 0 0,-1 0-1 0 0,-1 0 1 0 0,2 0-1 0 0,-2-1-5 0 0,-11 11 29 0 0,-2 0 0 0 0,1-2-1 0 0,-3 1-28 0 0,-11 8 13 0 0,-20 31-13 0 0,87-90-64 0 0,-10 16 46 0 0,0-1 0 0 0,20-23 18 0 0,-17 18-28 0 0,25-21 28 0 0,-50 45 2 0 0,-1 1 0 0 0,1 0-1 0 0,-1-1 1 0 0,1 1 0 0 0,-1 0 0 0 0,5 0-2 0 0,-7 1 53 0 0,-7 25 75 0 0,-5-9-113 0 0,2 0 1 0 0,-3-1-1 0 0,1 0 0 0 0,-4 1-15 0 0,6-6 3 0 0,-15 19-71 0 0,21-24 21 0 0,16-20 26 0 0,105-128-51 0 0,-114 140 72 0 0,-4 4 0 0 0,0 0 0 0 0,2 0 0 0 0,-2 0 0 0 0,0 0 0 0 0,0 0 0 0 0,0 0 0 0 0,1 0 0 0 0,-1 0 0 0 0,0 0 0 0 0,0 0 0 0 0,0 1 0 0 0,0-1 0 0 0,1 0 0 0 0,-1 0 0 0 0,0 0 0 0 0,0 0 0 0 0,0 0 0 0 0,0 1 0 0 0,0-1 0 0 0,1 0 0 0 0,-1 0 0 0 0,0 0 0 0 0,0 0 0 0 0,0 2 0 0 0,0-2 0 0 0,0 0 0 0 0,0 0 0 0 0,0 0 0 0 0,0 1 0 0 0,0-1 0 0 0,0 0 0 0 0,0 0 0 0 0,0 0 0 0 0,0 1 0 0 0,0-1 0 0 0,0 0 0 0 0,0 0 0 0 0,0 1 0 0 0,1 9 0 0 0,-1-5 4 0 0,-1 0 1 0 0,1 0-1 0 0,-1 0 1 0 0,0 0-1 0 0,0 0 0 0 0,-1-1 1 0 0,0 0-1 0 0,0 1 0 0 0,-2 2-4 0 0,-26 44 48 0 0,9-17-71 0 0,9-3-17 0 0,9-27 40 0 0,0 0 24 0 0,3-3 109 0 0,0-1 79 0 0,0 0 20 0 0,0 0-56 0 0,0 0-262 0 0,4-3-46 0 0,1-1 0 0 0,-1 0 1 0 0,0-1-1 0 0,1 2 0 0 0,1-5 132 0 0,15-17 0 0 0,4-5 0 0 0,8-15 0 0 0,-29 42 0 0 0,-3 8 0 0 0,-2 3 24 0 0,-1-1 0 0 0,1 0 0 0 0,-1 1-1 0 0,-1-1 1 0 0,1 0 0 0 0,-1 0 0 0 0,-1 0 0 0 0,2-1 0 0 0,-3 0 0 0 0,-2 6-24 0 0,-2 1 446 0 0,9-12-620 0 0,0-1-18 0 0,0 0 16 0 0,0-1 100 0 0,4-5 197 0 0,1 1 0 0 0,-2-1 0 0 0,2 1 0 0 0,3-4-121 0 0,7-8 265 0 0,-11 11-333 0 0,1 0 1 0 0,1 0-1 0 0,0 1 0 0 0,0 0 0 0 0,3-3 68 0 0,16-14-90 0 0,-25 22 303 0 0,1 0-205 0 0,-1 0-1 0 0,0 2 1 0 0,0-2 0 0 0,2 1 0 0 0,-2-1-1 0 0,0 1 1 0 0,0-1 0 0 0,0 1-1 0 0,1-1 1 0 0,-1 1 0 0 0,0-1 0 0 0,0 2-1 0 0,0-2 1 0 0,0 1 0 0 0,0-1-1 0 0,0 1 1 0 0,0-1 0 0 0,0 1 0 0 0,0-1-1 0 0,-1 2 1 0 0,1-2 0 0 0,0 1-1 0 0,0-1-7 0 0,-3 13-308 0 0,2-9 324 0 0,0 0-1 0 0,0-1 0 0 0,-1 1 0 0 0,0-2 0 0 0,1 2 0 0 0,-1 0 0 0 0,-1-2 1 0 0,1 3-16 0 0,-1-2 32 0 0,1 0 0 0 0,0 1 0 0 0,-1-2 0 0 0,2 2 1 0 0,-1 0-1 0 0,1-1 0 0 0,-2 5-32 0 0,1 0-188 0 0,-2 16-389 0 0,4-23 717 0 0,0-1 56 0 0,0 0 17 0 0,0 0-54 0 0,3-1-173 0 0,-1 1-1 0 0,-1-2 1 0 0,2 2 0 0 0,-1-1 0 0 0,0 0 0 0 0,-1 1 0 0 0,2-1 0 0 0,-1 0 0 0 0,-1-1 0 0 0,2 0 0 0 0,-2 1-1 0 0,1-1 1 0 0,0 1 0 0 0,0-1 0 0 0,-1 0 0 0 0,0 0 0 0 0,2 0 14 0 0,0-3 55 0 0,1-1 0 0 0,0 1 0 0 0,-1-1 1 0 0,0-1-1 0 0,1-1-55 0 0,10-9-532 0 0,-9 12 378 0 0,-5 5 272 0 0,0 0 64 0 0,0 0 18 0 0,0 0-50 0 0,0 0-241 0 0,1 1-254 0 0,0 0 329 0 0,1-1-1 0 0,-2 1 1 0 0,1-1 0 0 0,0 2-1 0 0,-1-2 1 0 0,1 1 0 0 0,-1-1-1 0 0,1 1 1 0 0,-1-1 0 0 0,1 1-1 0 0,-1 1 1 0 0,2-2-1 0 0,-2 1 1 0 0,0 0 0 0 0,1-1-1 0 0,-1 1 17 0 0,1 5-37 0 0,-1 1 37 0 0,-1 2 457 0 0,1-1-145 0 0,0-7-437 0 0,-20 15-519 0 0,1-13 722 0 0,1 1-1 0 0,-1-3 1 0 0,0 1 0 0 0,0-1 0 0 0,0-2-1 0 0,0-1 1 0 0,0 0-78 0 0,-53-2 213 0 0,-20 1-213 0 0,51 0-519 0 0,-1 2 0 0 0,-29 3 519 0 0,45 1-37 0 0,1 2 1 0 0,-1 0 0 0 0,1 1 0 0 0,1 1-1 0 0,-1 0 1 0 0,1 3 0 0 0,0 1-1 0 0,0 0 1 0 0,-18 15 36 0 0,25-15-10 0 0,-3 1-50 0 0,1 1-1 0 0,0 1 1 0 0,1 1 0 0 0,2 0-1 0 0,-3 3 61 0 0,12-11-53 0 0,2 1 0 0 0,-1-1 1 0 0,0 0-1 0 0,1 2 0 0 0,1 0 53 0 0,1-7-11 0 0,54-29-22 0 0,-37 20 23 0 0,1-1 0 0 0,10-8 10 0 0,4-2 0 0 0,1 2 0 0 0,1 0 0 0 0,22-7 0 0 0,9-4 0 0 0,41-11 0 0 0,-102 38 0 0 0,-1-1 0 0 0,1 1 0 0 0,-1 0 0 0 0,0-1 0 0 0,1 1 0 0 0,-1 0 0 0 0,0 0 0 0 0,2-2 0 0 0,-2 2 0 0 0,1 0 0 0 0,-1 0 0 0 0,1 0 0 0 0,-1 0 0 0 0,0 0 0 0 0,1-1 0 0 0,-1 1 0 0 0,1 0 0 0 0,-1 0 0 0 0,1 0 0 0 0,-1 0 0 0 0,2 0 0 0 0,-2 0 0 0 0,0 1 0 0 0,1-1 0 0 0,-1 0 0 0 0,1 0 0 0 0,-1 0 0 0 0,1 0 0 0 0,-1 0 0 0 0,1 2 0 0 0,-1-2 1 0 0,0 0 0 0 0,0 0 0 0 0,2 0-1 0 0,-2 0 1 0 0,0 0 0 0 0,0 0 0 0 0,0 0 0 0 0,1 1 0 0 0,-1-1 0 0 0,0 0-1 0 0,0 0 1 0 0,0 0 0 0 0,0 0 0 0 0,1 1 0 0 0,-1-1 0 0 0,0 0-1 0 0,0 0 1 0 0,0 0 0 0 0,0 0 0 0 0,0 1 0 0 0,0-1 0 0 0,1 0-1 0 0,-1 0 1 0 0,0 1 0 0 0,0-1 0 0 0,0 0 0 0 0,0 0 0 0 0,0 0 0 0 0,0 2-1 0 0,0-2 1 0 0,0 0 0 0 0,0 0 0 0 0,0 1 0 0 0,0-1 0 0 0,0 0-1 0 0,0 0 1 0 0,0 1 0 0 0,0-1-1 0 0,-3 4 96 0 0,-2 2 1 0 0,-1 1 0 0 0,0-1-1 0 0,-1 1 1 0 0,-5 1-97 0 0,1 2 34 0 0,-24 24-24 0 0,-6 9-10 0 0,9-10-7 0 0,-17 16 7 0 0,26-29 0 0 0,-23 14 0 0 0,35-25 3 0 0,9-7-5 0 0,-1 0 0 0 0,1 1 0 0 0,0-1 0 0 0,-1 0 0 0 0,0 0 0 0 0,0-1-1 0 0,0 0 1 0 0,0 2 0 0 0,0-2 2 0 0,2-1-85 0 0,16-16-274 0 0,86-83 643 0 0,-89 87-285 0 0,-3 2 4 0 0,0 0-1 0 0,1 2 0 0 0,0-1 0 0 0,0 2 1 0 0,7-6-3 0 0,-17 13 53 0 0,7 10 64 0 0,-7-7-109 0 0,-1 0-1 0 0,1 1 0 0 0,-1-2 0 0 0,1 2 1 0 0,-1-1-1 0 0,-1 0 0 0 0,1 0 0 0 0,0 0 1 0 0,0 0-1 0 0,-2-1 0 0 0,2 2-7 0 0,-25 32-8 0 0,7-10 44 0 0,13-17-97 0 0,0-2-1 0 0,0 1 1 0 0,-1-1-1 0 0,1-1 1 0 0,-1 0-1 0 0,-1 0 1 0 0,-2 2 61 0 0,-18 15 440 0 0,20-14-435 0 0,-2-2 0 0 0,1 0-1 0 0,-1-1 1 0 0,0 1 0 0 0,0-1 0 0 0,-8 2-5 0 0,18-8 0 0 0,0-1 0 0 0,0 1 0 0 0,0 0 0 0 0,0 0 0 0 0,0 0 0 0 0,0 0 0 0 0,0 0 0 0 0,0 0 0 0 0,0 0 0 0 0,0 0 0 0 0,0-1 0 0 0,0 1 0 0 0,0 0 0 0 0,0 0 0 0 0,0 0 0 0 0,0 0 0 0 0,0 0 0 0 0,0 0 0 0 0,0 0 0 0 0,0 0 0 0 0,0 0 0 0 0,0 0 0 0 0,0-1 0 0 0,0 1 0 0 0,0 0 0 0 0,0 0 0 0 0,-1 0 0 0 0,1 0 0 0 0,0 0 0 0 0,0 0 0 0 0,0 0 0 0 0,0 0 0 0 0,0 0 0 0 0,0 0 0 0 0,0 0 0 0 0,0 0 0 0 0,0 0 0 0 0,-1 0 0 0 0,1 0 0 0 0,0 0 0 0 0,0 0 0 0 0,0 0 0 0 0,0 0 0 0 0,0 0 0 0 0,0 0 0 0 0,0 0 0 0 0,0 0 0 0 0,-1 0 0 0 0,1 0 0 0 0,0 0 0 0 0,0 0 0 0 0,8-9 0 0 0,30-25-44 0 0,-2-2 0 0 0,29-35 44 0 0,-53 60-2 0 0,-10 10 3 0 0,0-2 1 0 0,1 1-1 0 0,-1 0 1 0 0,-1-1-1 0 0,2 1 0 0 0,-1-1 1 0 0,-1 1-1 0 0,2-1 1 0 0,-2 0-2 0 0,2 15 64 0 0,-5-6-61 0 0,1 0 0 0 0,-2 0 0 0 0,1 0 0 0 0,0 1 0 0 0,-2-3 0 0 0,1 3 0 0 0,-1-3 1 0 0,0 1-1 0 0,-1 3-3 0 0,-43 42 22 0 0,26-28-19 0 0,12-12-3 0 0,1 0 0 0 0,-1-2 0 0 0,1 1 0 0 0,-2-1 0 0 0,0 0 0 0 0,-1-2 0 0 0,1 1 0 0 0,5-4 0 0 0,1-3-20 0 0,4 0-88 0 0,1 0-55 0 0,0 0-18 0 0,0 0 44 0 0,20-16 646 0 0,-7 6-503 0 0,-1 0 0 0 0,1 0 0 0 0,0 2 0 0 0,1 0 0 0 0,9-4-6 0 0,-7 3-2 0 0,-10 7-34 0 0,0-2 0 0 0,0 2 0 0 0,1-2 0 0 0,-1 2 0 0 0,1 1 0 0 0,-1-2 0 0 0,1 2 0 0 0,4 0 36 0 0,-10 1 7 0 0,-1 0 0 0 0,0 0-1 0 0,1 0 1 0 0,-1 0 0 0 0,1 0 0 0 0,-1 0 0 0 0,2 0-1 0 0,-2 0 1 0 0,1 0 0 0 0,-1 0 0 0 0,0 0 0 0 0,1 1-1 0 0,-1-1 1 0 0,1 0 0 0 0,-1 0 0 0 0,0 1 0 0 0,1-1-1 0 0,-1 0 1 0 0,2 0 0 0 0,-2 1 0 0 0,0-1 0 0 0,0 0-1 0 0,1 2 1 0 0,-1-2 0 0 0,0 0 0 0 0,1 1 0 0 0,-1-1-1 0 0,0 1-6 0 0,0 0 10 0 0,0 0 0 0 0,1 1 1 0 0,-1-1-1 0 0,0 0 0 0 0,0 0 0 0 0,0 1 0 0 0,0-1 0 0 0,0 0 0 0 0,0 0 0 0 0,-1 0 0 0 0,1 1 0 0 0,0-2 0 0 0,0 2-10 0 0,-1 1 17 0 0,0 0-1 0 0,-1 1 0 0 0,0 0 1 0 0,1-2-1 0 0,0 2 0 0 0,-2-1 1 0 0,1 0-1 0 0,-1 1-16 0 0,-106 95 84 0 0,139-118-84 0 0,-6 2 0 0 0,20-19 0 0 0,-23 17 0 0 0,23-13 0 0 0,-37 29-9 0 0,10-7 59 0 0,-16 9 162 0 0,-1 1 64 0 0,-1 2-219 0 0,-1 0-1 0 0,1 0 0 0 0,0 0 0 0 0,0 1 0 0 0,0-1 0 0 0,-2-1 0 0 0,2 2 0 0 0,0-2 1 0 0,-1 1-1 0 0,-2 1-56 0 0,-2 4 13 0 0,-3 4-172 0 0,-1 0 1 0 0,1-1-1 0 0,-2 0 0 0 0,0-2 1 0 0,1 1-1 0 0,-7 3 159 0 0,-20 15 0 0 0,37-27-1 0 0,0 0 0 0 0,0-1 0 0 0,0 1 0 0 0,0 0 0 0 0,0 0-1 0 0,0 0 1 0 0,0 0 0 0 0,0 0 0 0 0,0 0 0 0 0,0 0 0 0 0,0 0 0 0 0,0 0 0 0 0,0 0 0 0 0,0 0-1 0 0,0 0 1 0 0,0 0 0 0 0,0 0 0 0 0,0 0 1 0 0,10-11-44 0 0,17-15-20 0 0,-10 14 64 0 0,-1 1 0 0 0,2 0 0 0 0,0 1 0 0 0,4-1 0 0 0,-22 11 0 0 0,1 0 0 0 0,1-1 0 0 0,-1 1 0 0 0,-1 0 0 0 0,1-1 0 0 0,0 1 0 0 0,0 0 0 0 0,-1 0 0 0 0,2 0 0 0 0,-1 0 0 0 0,0 0 0 0 0,0 0 0 0 0,0 0 0 0 0,-1 0 0 0 0,1 0 0 0 0,1 0 0 0 0,-1 0 0 0 0,0 1 0 0 0,-1-1 0 0 0,1 0 0 0 0,0 1 0 0 0,1-1 0 0 0,-1 1 0 0 0,-1-1 0 0 0,0 0 0 0 0,1 2 0 0 0,-1-2 0 0 0,0 1 0 0 0,0-1 0 0 0,1 1 0 0 0,-1-1 0 0 0,0 1 0 0 0,0-1 0 0 0,0 1 0 0 0,1-1 0 0 0,-1 2 0 0 0,0-1 0 0 0,0-1 0 0 0,0 1 0 0 0,0-1 0 0 0,0 1 0 0 0,0-1 0 0 0,0 2 0 0 0,0-2 0 0 0,-1 1 0 0 0,1 0 0 0 0,0-1 0 0 0,0 1 0 0 0,0-1 0 0 0,0 1 0 0 0,-1-1 0 0 0,1 2 0 0 0,0-2 0 0 0,-1 1 0 0 0,1-1 0 0 0,0 0 0 0 0,-1 1 0 0 0,1-1 0 0 0,-10 12 12 0 0,1 1-1 0 0,-1-2 1 0 0,-1 0-1 0 0,1-2 1 0 0,-3 3-12 0 0,-3 1 19 0 0,2 0 0 0 0,-6 11-19 0 0,6-8-12 0 0,8-10-4 0 0,0 1 1 0 0,0 0-1 0 0,1 1 0 0 0,-3 4 16 0 0,15-21-104 0 0,-1 1 0 0 0,2-1-1 0 0,-1 2 1 0 0,2 0 0 0 0,-1-1-1 0 0,3-1 105 0 0,12-12-112 0 0,-5 6 240 0 0,0 2-1 0 0,1 0 1 0 0,0 1 0 0 0,1 1-128 0 0,6-5 54 0 0,-8 9-43 0 0,-18 7 42 0 0,0 0 11 0 0,0 0 28 0 0,-4 8 377 0 0,0-2-487 0 0,-1 2-1 0 0,0-2 0 0 0,-1 0 0 0 0,1 0 1 0 0,-1 0-1 0 0,-1-1 0 0 0,1 0 0 0 0,-1 0 1 0 0,1 0-1 0 0,-5 1 19 0 0,-31 26-134 0 0,35-26 132 0 0,-1 1-6 0 0,-2 2-1 0 0,2-1 0 0 0,0 1 0 0 0,-1 0 0 0 0,2 0 1 0 0,0 1-1 0 0,1 1 0 0 0,-1 0 9 0 0,-4 3-13 0 0,11-13-79 0 0,3-2 26 0 0,-1-1-1 0 0,0 1 1 0 0,1 0 0 0 0,-1 0 0 0 0,1 0 0 0 0,-2-2-1 0 0,1 2 1 0 0,0-2 0 0 0,1 2 0 0 0,-2-1 0 0 0,1-1 66 0 0,2 1-90 0 0,22-23 285 0 0,0 2 0 0 0,1 2-1 0 0,2 0 1 0 0,3 2-195 0 0,11-1-791 0 0,-43 20 844 0 0,1 2-1 0 0,-1-2 0 0 0,0 0 0 0 0,0 0 1 0 0,1 0-1 0 0,-1 1 0 0 0,0-1 0 0 0,0 0 0 0 0,1 0 1 0 0,-1 0-1 0 0,0 1 0 0 0,0-1 0 0 0,1 0 1 0 0,-1 0-1 0 0,0 1 0 0 0,0-1 0 0 0,0 0 1 0 0,0 1-1 0 0,0-1 0 0 0,1 0 0 0 0,-1 2 0 0 0,0-2 1 0 0,0 0-1 0 0,0 1 0 0 0,0-1 0 0 0,0 0 1 0 0,0 1-1 0 0,0-1 0 0 0,0 0 0 0 0,0 1 1 0 0,0-1-1 0 0,0 0 0 0 0,0 2 0 0 0,-1-2 0 0 0,1 0 1 0 0,0 0-53 0 0,-1 17-10 0 0,-4-9-101 0 0,-1 1 0 0 0,-1-1 1 0 0,1 1-1 0 0,-1-2 0 0 0,0 1 0 0 0,-1-1 0 0 0,0 0 0 0 0,-2 1 111 0 0,-9 8 87 0 0,-8 4-87 0 0,22-16-1 0 0,0 0 0 0 0,1-1 0 0 0,-1 1-1 0 0,0 0 1 0 0,0 1 0 0 0,2-2 0 0 0,-1 2 0 0 0,0 0-1 0 0,0 1 2 0 0,2-1-17 0 0,2-5 145 0 0,11-11 539 0 0,21-17-629 0 0,-10 7-124 0 0,0 2 0 0 0,9-5 86 0 0,37-22-350 0 0,-60 37 635 0 0,-6 7-707 0 0,2 7 156 0 0,-4-3 266 0 0,0-1 0 0 0,1 2 0 0 0,-1-1 0 0 0,0-1 0 0 0,0 2 0 0 0,0-2 0 0 0,0 2 0 0 0,0-1 0 0 0,0-1 0 0 0,-1 2 0 0 0,1-1 0 0 0,-1-1 0 0 0,1 2 0 0 0,-1-2 0 0 0,1 2 0 0 0,-2-2 0 0 0,1 1 0 0 0,1-1 0 0 0,-1 1 0 0 0,0 0 0 0 0,0-1 0 0 0,-1 1 0 0 0,1-1 0 0 0,-2 2 0 0 0,-6 6 0 0 0,0-2 0 0 0,1 2 0 0 0,-3-2 0 0 0,2-1 0 0 0,-19 15 0 0 0,-23 23 696 0 0,-34 32-1380 0 0,93-92 624 0 0,16-3 43 0 0,-17 11 5 0 0,1 1 1 0 0,1 1-1 0 0,-1 0 0 0 0,7-4 12 0 0,7-2 0 0 0,3-2 0 0 0,-1 2 0 0 0,6 0 0 0 0,-16 4 171 0 0,-12 7-119 0 0,0 0 0 0 0,0 0 0 0 0,-1 0 0 0 0,2 1 0 0 0,-1-2 0 0 0,-1 1 1 0 0,2 1-1 0 0,-1-1 0 0 0,0 1 0 0 0,1 0 0 0 0,-1 0-52 0 0,-2 0 10 0 0,1 0 1 0 0,-1 0-1 0 0,2 0 0 0 0,-2 1 0 0 0,0-1 1 0 0,1 0-1 0 0,-1 0 0 0 0,0 0 1 0 0,1 1-1 0 0,-1-1 0 0 0,0 0 0 0 0,1 2 1 0 0,-1-2-1 0 0,0 0 0 0 0,0 1 1 0 0,1-1-1 0 0,-1 0 0 0 0,0 1 0 0 0,0-1 1 0 0,0 1-1 0 0,2-1 0 0 0,-2 0 1 0 0,0 1-1 0 0,0-1 0 0 0,0 2 0 0 0,0-2 1 0 0,0 1-1 0 0,0-1-10 0 0,0 2 0 0 0,0 0 0 0 0,0-1 0 0 0,0 0 0 0 0,0 0 0 0 0,0 2 0 0 0,0-2 0 0 0,0 0 0 0 0,0 0 0 0 0,-2 1 0 0 0,2 0 0 0 0,0-1 0 0 0,-1 0 0 0 0,1 1 0 0 0,-1-1 0 0 0,0 0 0 0 0,1 0 0 0 0,-1 1 0 0 0,-1-1 0 0 0,1 0 0 0 0,1 0 0 0 0,-1 1 0 0 0,0-1 0 0 0,-2 0 0 0 0,0 4 0 0 0,-9 8-150 0 0,0 1 0 0 0,0-2 0 0 0,-1 0 0 0 0,-4 4 150 0 0,-15 11-176 0 0,4 4 112 0 0,24-29 53 0 0,11-5-7 0 0,0-1-1 0 0,0-1 1 0 0,0 0-1 0 0,0-1 1 0 0,-1 1-1 0 0,6-6 19 0 0,0 0-17 0 0,-2 0 16 0 0,22-17 424 0 0,12-15-423 0 0,-6 1 557 0 0,-33 37-578 0 0,-5 21-527 0 0,-4-8 512 0 0,1 0 0 0 0,-2 0 1 0 0,0-1-1 0 0,-1 0 0 0 0,2 1 0 0 0,-2-2 1 0 0,-4 4 35 0 0,-49 43 34 0 0,22-21-49 0 0,19-16 15 0 0,11-11 0 0 0,0 1 0 0 0,0 2 0 0 0,1-2 0 0 0,0 1 0 0 0,-2 3 0 0 0,4-5 0 0 0,3-6 0 0 0,4-4 0 0 0,1-4 0 0 0,14-9 0 0 0,0-1 0 0 0,1 3 0 0 0,18-13 0 0 0,-12 7 0 0 0,-22 17 0 0 0,2 1 0 0 0,-2 1 0 0 0,2-1 0 0 0,0 0 0 0 0,0 2 0 0 0,4-4 0 0 0,24-15 0 0 0,-33 21 13 0 0,1 0 0 0 0,-1 0 0 0 0,0-1 1 0 0,2 1-1 0 0,-2 0 0 0 0,0 0 0 0 0,1 0 0 0 0,-1 0 0 0 0,0 0 0 0 0,1 0 0 0 0,-1 0 1 0 0,0 0-1 0 0,1 0 0 0 0,-1 0 0 0 0,0 0 0 0 0,1 0 0 0 0,-1 0 0 0 0,2 0 0 0 0,-2 0 1 0 0,0 0-1 0 0,1 0 0 0 0,-1 0 0 0 0,0 1 0 0 0,1-1 0 0 0,-1 0 0 0 0,0 0 0 0 0,0 0 1 0 0,1 0-1 0 0,-1 1 0 0 0,0-1 0 0 0,0 0 0 0 0,1 0 0 0 0,-1 1 0 0 0,0-1 0 0 0,0 0 1 0 0,1 2-1 0 0,-1-2 0 0 0,0 0 0 0 0,0 1 0 0 0,0-1 0 0 0,0 0-13 0 0,3 13 146 0 0,-3-10-174 0 0,-1-2-1 0 0,1 1 1 0 0,-2 0-1 0 0,1 0 1 0 0,0-1-1 0 0,0 1 1 0 0,1 0-1 0 0,-1-1 1 0 0,-2 0-1 0 0,2 1 1 0 0,0 0 28 0 0,0-1-20 0 0,0 1 1 0 0,-1-1 0 0 0,1 0 0 0 0,0 0-1 0 0,0 1 1 0 0,0-1 0 0 0,0 0-1 0 0,1 0 1 0 0,-2 2 0 0 0,2-2 0 0 0,-1 0-1 0 0,1 2 1 0 0,-1-2 19 0 0,0 2 0 0 0,0 1 0 0 0,-1 0 0 0 0,1-1 0 0 0,0 0 0 0 0,0 1 0 0 0,-2-1 0 0 0,2 0 0 0 0,-1 0 0 0 0,0 0 0 0 0,-1 1 0 0 0,0-1 0 0 0,-32 30 0 0 0,22-20 0 0 0,-19 13 227 0 0,19-15-58 0 0,0 0 0 0 0,-6 9-169 0 0,7-10-280 0 0,10-9 250 0 0,0 0 1 0 0,-1 2-1 0 0,1-2 1 0 0,1 1-1 0 0,-2 0 1 0 0,2 0-1 0 0,-1-1 0 0 0,1 2 1 0 0,-1-1-1 0 0,0 2 30 0 0,11-18-25 0 0,2 1-1 0 0,0 1 0 0 0,-1-1 0 0 0,2 1 0 0 0,0 1 0 0 0,10-5 26 0 0,-4 0 319 0 0,0-1 0 0 0,13-15-319 0 0,-16 20 216 0 0,-12 10-218 0 0,-1 0 1 0 0,1 1-1 0 0,-1-1 1 0 0,0-1-1 0 0,1 2 1 0 0,-1-1-1 0 0,-1-1 1 0 0,2 0 1 0 0,-1 23-623 0 0,-3-12 642 0 0,-2-1-1 0 0,1 0 0 0 0,-1 1 0 0 0,-1-2 0 0 0,0 1 0 0 0,1-1 1 0 0,-1 0-1 0 0,-4 6-18 0 0,-52 56-199 0 0,30-39 199 0 0,41-48 0 0 0,72-64 0 0 0,-79 78 30 0 0,-3 2 6 0 0,2 2 1 0 0,-2-1 0 0 0,1-1-1 0 0,1 2 1 0 0,-1-2-1 0 0,1 2 1 0 0,-1-1 0 0 0,0 1-37 0 0,-2 3 42 0 0,0-1 0 0 0,0 2 1 0 0,0-1-1 0 0,0-1 1 0 0,-1 2-1 0 0,1-1 0 0 0,-1-1 1 0 0,1 2-1 0 0,-1 1-42 0 0,-10 13-171 0 0,-1 1 0 0 0,0-1 0 0 0,-1 0 0 0 0,-4 3 171 0 0,9-13 78 0 0,0 1 1 0 0,0-1-1 0 0,0-1 1 0 0,-2 0-79 0 0,-1 2 90 0 0,2-1 1 0 0,-1 2-1 0 0,1-1 1 0 0,-7 8-91 0 0,57-49 0 0 0,-21 13-24 0 0,-9 12-26 0 0,-1-1 0 0 0,0-1 0 0 0,-2 1 0 0 0,2-1-1 0 0,3-9 51 0 0,-9 13-61 0 0,1-1 1 0 0,0 1-1 0 0,1 1 0 0 0,-2-1 0 0 0,2 1 0 0 0,6-6 61 0 0,-12 11 0 0 0,0 0 0 0 0,0 0 0 0 0,1 0 0 0 0,-1 0 0 0 0,0 0 0 0 0,0 0 0 0 0,0 0 0 0 0,0 0 0 0 0,0 0 0 0 0,0 0 0 0 0,2 0 0 0 0,-2 0 0 0 0,0 0 0 0 0,0 0 0 0 0,0 0 0 0 0,0 0 0 0 0,0 1 0 0 0,0-1 0 0 0,1 0 0 0 0,-1 0 0 0 0,0 0 0 0 0,0 0 0 0 0,0 0 0 0 0,0 0 0 0 0,0 0 0 0 0,0 0 0 0 0,0 0 0 0 0,0 0 0 0 0,0 0 0 0 0,1 1 0 0 0,-1-1 0 0 0,0 0 0 0 0,0 0 0 0 0,0 0 0 0 0,0 0 0 0 0,0 0 0 0 0,0 0 0 0 0,0 0 0 0 0,0 2 0 0 0,0-2 0 0 0,0 0 0 0 0,0 0 0 0 0,0 0 0 0 0,0 0 0 0 0,0 0 0 0 0,0 0 0 0 0,0 1 0 0 0,0-1 0 0 0,0 0 0 0 0,0 0 0 0 0,0 0 0 0 0,0 0 0 0 0,0 0 0 0 0,0 0 0 0 0,0 1 0 0 0,0-1 0 0 0,-1 0 0 0 0,1 12 0 0 0,0-10 0 0 0,-1 0 0 0 0,1 2 0 0 0,-2-1 0 0 0,1 0 0 0 0,1 0 0 0 0,-1 0-1 0 0,-1 1 1 0 0,1-2 0 0 0,-1 2 0 0 0,0-2 0 0 0,1 1 0 0 0,-2 0 0 0 0,-23 29 13 0 0,18-26 84 0 0,-35 33 165 0 0,-16 23-262 0 0,48-51 66 0 0,1 2 7 0 0,-2-1 0 0 0,-1 1 0 0 0,-5 3-73 0 0,-4 1 0 0 0,-12 12 0 0 0,13-6 0 0 0,17-20 0 0 0,6-4 0 0 0,6-5 0 0 0,-1 1 0 0 0,40-27 0 0 0,-31 22 0 0 0,-14 8 0 0 0,1 0 0 0 0,-1 1 0 0 0,0 0 0 0 0,1 0 0 0 0,0-1 0 0 0,0 1 0 0 0,-1 0 0 0 0,2 0 0 0 0,-2 1 0 0 0,2-2 0 0 0,1 0 0 0 0,3 0 0 0 0,-1-1 0 0 0,0 1 0 0 0,-1-2 0 0 0,1 0 0 0 0,-1-1 0 0 0,0 2 0 0 0,0-2 0 0 0,4-4 0 0 0,-5 6 0 0 0,2-6 0 0 0,1 0 0 0 0,0 1 0 0 0,-1-2 0 0 0,-1 0 0 0 0,0 1 0 0 0,-1-1 0 0 0,5-11 0 0 0,28-51 0 0 0,-31 62 0 0 0,-6 10 0 0 0,-3 6 0 0 0,-8 17 0 0 0,8-18 0 0 0,1 0 0 0 0,-2 0 0 0 0,1-1 0 0 0,1 1 0 0 0,-3-2 0 0 0,2 2 0 0 0,0-1 0 0 0,-2-1 0 0 0,2 1 0 0 0,-3 1 0 0 0,-25 28 0 0 0,17-19 0 0 0,1-1 0 0 0,0 2 0 0 0,1-1 0 0 0,-2 2 0 0 0,0 0 0 0 0,-9 6 0 0 0,9-11 0 0 0,7-6 0 0 0,0 0 0 0 0,2 0 0 0 0,-2 1 0 0 0,1-1 0 0 0,-2 4 0 0 0,19-31 0 0 0,42-43-237 0 0,-22 24-214 0 0,22-16 451 0 0,-47 48 0 0 0,0-1 0 0 0,0 2 0 0 0,0-2 0 0 0,-1 0 0 0 0,-1-1 0 0 0,8-8 0 0 0,4-10 6 0 0,-11 22 0 0 0,0-2 0 0 0,-1 1 0 0 0,0-1 0 0 0,0 1 0 0 0,-1-2 0 0 0,0 0-1 0 0,-1 2 1 0 0,1-3-6 0 0,3-8 38 0 0,-6 17-34 0 0,-1-1 0 0 0,1 2 0 0 0,1-1 0 0 0,-2-1 0 0 0,1 1 1 0 0,-1-1-1 0 0,1 1 0 0 0,-1-1 0 0 0,0-2-4 0 0,1-12 18 0 0,0 14-11 0 0,-1-1-1 0 0,0 0 1 0 0,0 1-1 0 0,0-2 1 0 0,0 1 0 0 0,0 0-1 0 0,-1-1-6 0 0,-1-34 11 0 0,2 40-9 0 0,0-1 1 0 0,-1 0 0 0 0,1 0-1 0 0,0 0 1 0 0,0 0 0 0 0,0 0 0 0 0,0 0-1 0 0,0 0 1 0 0,0 0 0 0 0,0 0-1 0 0,0 0 1 0 0,0 0 0 0 0,0 0-1 0 0,0 0 1 0 0,0 0 0 0 0,0 0-1 0 0,0 0 1 0 0,-2 0 0 0 0,2 0-1 0 0,0 0 1 0 0,0 0 0 0 0,0 0-1 0 0,0 0 1 0 0,0 0 0 0 0,0 0 0 0 0,0 0-1 0 0,0 0 1 0 0,0 0 0 0 0,0 0-1 0 0,-1 0 1 0 0,1 0 0 0 0,0 0-1 0 0,0 0 1 0 0,0 0 0 0 0,0 0-1 0 0,0 0 1 0 0,0 0 0 0 0,0 0-1 0 0,0 0 1 0 0,0 0 0 0 0,0 0 0 0 0,0 0-1 0 0,0 0 1 0 0,0 0 0 0 0,0 0-1 0 0,-1 0 1 0 0,1 0 0 0 0,0 0-1 0 0,0-1 1 0 0,0 1 0 0 0,0 0-1 0 0,0 0 1 0 0,0 0 0 0 0,0 0-1 0 0,0 0 1 0 0,0 0 0 0 0,0 0-1 0 0,0 0 1 0 0,0 0 0 0 0,0 0 0 0 0,0 0-1 0 0,0-1-2 0 0,-5 8 207 0 0,3 17-409 0 0,1-12 276 0 0,-2 0 1 0 0,1 0 0 0 0,0 1-1 0 0,-3 1-74 0 0,-7 8-459 0 0,11-18 436 0 0,-2 0 1 0 0,2-2-1 0 0,-1 2 1 0 0,1 0 0 0 0,0-1-1 0 0,-1 1 1 0 0,0 2 22 0 0,2-4 0 0 0,-7 9 0 0 0,5-7-11 0 0,0-3-42 0 0,2-1 52 0 0,0 0 0 0 0,0 0-1 0 0,0 0 1 0 0,0 0 0 0 0,-1 0 0 0 0,1-1 0 0 0,0 1-1 0 0,0 0 1 0 0,0 0 0 0 0,0 0 0 0 0,0 0 0 0 0,0 0-1 0 0,0-1 1 0 0,-1 1 0 0 0,1 0 0 0 0,0 0 0 0 0,0 0-1 0 0,0-1 1 0 0,0 1 0 0 0,0 0 0 0 0,0 0 0 0 0,0 0-1 0 0,0-2 1 0 0,0 2 0 0 0,0 0 0 0 0,0 0 0 0 0,0 0-1 0 0,0-1 1 0 0,0 1 0 0 0,0 0 0 0 0,0 0 0 0 0,0 0-1 0 0,0 0 1 0 0,0-1 0 0 0,0 1 0 0 0,1 0 0 0 0,-1 0-1 0 0,0 0 1 0 0,0-1 0 0 0,0 1 1 0 0,3-11-16 0 0,0-6 28 0 0,-1-2 0 0 0,0 1 0 0 0,-1 1 1 0 0,-1-2-1 0 0,0-1-12 0 0,0 2 3 0 0,-4-16-3 0 0,3 29 0 0 0,0-1 0 0 0,0 0 0 0 0,1 0 0 0 0,0 0 0 0 0,0 0 0 0 0,0-2 0 0 0,0 8 0 0 0,0-1 0 0 0,0 1 0 0 0,0-1 0 0 0,1 1 0 0 0,-1-1 0 0 0,0 1 0 0 0,0-2 0 0 0,0 2 0 0 0,-1-1 0 0 0,1 1 0 0 0,0-1 0 0 0,0 1 0 0 0,0-1 0 0 0,0 1 0 0 0,0-2 0 0 0,-1 2 0 0 0,1-1 0 0 0,0 1 0 0 0,0-1 0 0 0,-2 1 0 0 0,2-1 0 0 0,0 1 0 0 0,-1 0 0 0 0,1-1 0 0 0,0 1 0 0 0,-1-2 0 0 0,1 2 0 0 0,-1 0 0 0 0,1 0 0 0 0,0-1 0 0 0,-1 1 0 0 0,1 0 0 0 0,-2 0 0 0 0,2-1 0 0 0,-1 1 0 0 0,1 0 0 0 0,-1 0 0 0 0,1 0 0 0 0,-1 0 0 0 0,1 0 0 0 0,-1 0 0 0 0,1 0 0 0 0,-2 0 0 0 0,2 0 0 0 0,-1 0 0 0 0,1 0 0 0 0,-1 0 0 0 0,1 0 0 0 0,-1 0 0 0 0,1 0 0 0 0,-1 1 0 0 0,1-1 0 0 0,-29 10 0 0 0,26-8-12 0 0,-14 6-40 0 0,17-8 52 0 0,-1 0 0 0 0,1 0 0 0 0,0 0 0 0 0,0 0 0 0 0,0 0 0 0 0,-1 0 0 0 0,1 0 0 0 0,0 0 0 0 0,0 0 0 0 0,0 0 0 0 0,-1 0 0 0 0,1 0 0 0 0,0 0 0 0 0,0-2 0 0 0,0 2 0 0 0,0 0 0 0 0,-2 0 0 0 0,2 0 0 0 0,0 0 0 0 0,0 0 0 0 0,0 0 0 0 0,0 0 0 0 0,0-1 0 0 0,0 1 0 0 0,-1 0 0 0 0,1 0 0 0 0,0 0 0 0 0,0 0 0 0 0,0-1 0 0 0,0 1 0 0 0,0 0 0 0 0,0 0 0 0 0,0 0 0 0 0,0 0 0 0 0,0-1 0 0 0,0 1 0 0 0,0 0 0 0 0,0 0 0 0 0,0 0 0 0 0,0-1 0 0 0,0 1 0 0 0,0 0 0 0 0,0 0 0 0 0,0-8 0 0 0,0 2 1 0 0,-1-1 0 0 0,0-1 0 0 0,0 2 0 0 0,-1-1 0 0 0,0 0-1 0 0,0 0 1 0 0,-1 0 0 0 0,1 1 0 0 0,-2 0 0 0 0,1 0 0 0 0,-1 0 0 0 0,1-1 0 0 0,-2 3 0 0 0,-1-5-1 0 0,0 0-1 0 0,-1 2 0 0 0,0 0 0 0 0,-1-1 0 0 0,1 2 1 0 0,-2 0-1 0 0,1 0 0 0 0,0 0 0 0 0,-2 1 0 0 0,-3-1 1 0 0,7 2-13 0 0,-6 1-34 0 0,2-4-1 0 0,-1 2 0 0 0,0-1 1 0 0,1 0-1 0 0,0-1 1 0 0,-6-5 47 0 0,12 6-5 0 0,0 1 1 0 0,1 0 0 0 0,-1-1-1 0 0,2 1 1 0 0,-2-1-1 0 0,2-1 1 0 0,0 1 0 0 0,-1 0-1 0 0,2 0 1 0 0,-1 0-1 0 0,1 0 1 0 0,1-2 0 0 0,-2 2-1 0 0,2 0 1 0 0,-1 0-1 0 0,1-1 1 0 0,1-5 4 0 0,4 3-3 0 0,-4-1 39 0 0,-1 9-50 0 0,1 0 0 0 0,-1-1 0 0 0,0 1 0 0 0,2 0-1 0 0,-2 0 1 0 0,0 0 0 0 0,1-1 0 0 0,-1 1 0 0 0,1 1-1 0 0,-1-1 1 0 0,1 0 0 0 0,0-1 0 0 0,-1 1-1 0 0,2 1 1 0 0,-1-1 0 0 0,0 0 0 0 0,0 1 14 0 0,19-17-481 0 0,-7 8 314 0 0,13-15 193 0 0,19-18 13 0 0,-36 35 106 0 0,-1-1 0 0 0,0 2 0 0 0,1 0 0 0 0,0 0-145 0 0,17-14 19 0 0,-12 9-19 0 0,2 1 0 0 0,-1 2 0 0 0,5-3 0 0 0,22-14 0 0 0,-35 22 7 0 0,-1 0 0 0 0,1 1 0 0 0,-1-2 0 0 0,1 3 0 0 0,0-2-7 0 0,29-10 29 0 0,18-10-29 0 0,-35 15 0 0 0,-14 6 5 0 0,-1 1-1 0 0,-1-1 1 0 0,1 1 0 0 0,-2 0-1 0 0,2-1 1 0 0,-1 0 0 0 0,1 0-1 0 0,-1-2-4 0 0,16-1-410 0 0,-19 5 623 0 0,3-2-54 0 0,-3 1-242 0 0,0 1-108 0 0,0 0-22 0 0,-6 14 145 0 0,-1-5 83 0 0,0-1 0 0 0,-2 1 0 0 0,1-2 0 0 0,0 1 0 0 0,-1-1 0 0 0,0-1 0 0 0,-1 0-1 0 0,1 0 1 0 0,-8 3-15 0 0,3-2-72 0 0,1 2-1 0 0,-1 1 1 0 0,1 0-1 0 0,-2 2 73 0 0,-17 10 0 0 0,3-1 0 0 0,-30 19-11 0 0,41-28-133 0 0,-1 2-1 0 0,-7 5 145 0 0,-30 19-76 0 0,47-28 74 0 0,9-9 9 0 0,0-1 0 0 0,0 2 0 0 0,-2-2 0 0 0,2 0 0 0 0,0 1 0 0 0,-1-1 0 0 0,1 0 0 0 0,0 1-1 0 0,-1-1 1 0 0,1 0 0 0 0,-1 1 0 0 0,1-1 0 0 0,-1 0 0 0 0,1 1 0 0 0,0-1 0 0 0,-2 0 0 0 0,2 0 0 0 0,-1 0-7 0 0,0 0 100 0 0,0 2-26 0 0,-2 1-59 0 0,-1 4-25 0 0,1-4-15 0 0,0 2 0 0 0,0-1 0 0 0,1-1 0 0 0,-1 2-1 0 0,0-1 1 0 0,2 1 0 0 0,-1 0 0 0 0,0 0 0 0 0,0 0-1 0 0,1 0 1 0 0,0-1 0 0 0,-1 3 25 0 0,-9 28 312 0 0,-5 1-312 0 0,15-34 0 0 0,0-1 0 0 0,0 0 0 0 0,-1 1 0 0 0,1-1 0 0 0,1 0 0 0 0,-1 0 0 0 0,0 1 0 0 0,-1-1 0 0 0,0 0 0 0 0,0 1 0 0 0,-7 7 0 0 0,3-2 0 0 0,4-7 0 0 0,4 3 0 0 0,-14 24 0 0 0,9-24 0 0 0,2 0 0 0 0,-1 8 0 0 0,2-7 0 0 0,-1-1 0 0 0,1 0 0 0 0,0 0 0 0 0,0 1 0 0 0,0-1 0 0 0,0 0 0 0 0,0 1 0 0 0,0 0 0 0 0,1 10 0 0 0,-1-13 0 0 0,0 2 0 0 0,0-1 0 0 0,0 0 0 0 0,0 0 0 0 0,1 1 0 0 0,-1-2 0 0 0,1 1 0 0 0,-1-1 0 0 0,1 2 0 0 0,-1-2 0 0 0,5 14 0 0 0,-4-8 0 0 0,4 7 0 0 0,-4-12 0 0 0,-1-1 0 0 0,1 1 0 0 0,-1 0 0 0 0,2-1 0 0 0,-2 2 0 0 0,0-2 0 0 0,0 1 0 0 0,0 0 0 0 0,0 0 0 0 0,0-1 0 0 0,0 2 0 0 0,0-2 0 0 0,0 1 0 0 0,2 7 0 0 0,-2-7 0 0 0,1 1 0 0 0,0-1 0 0 0,-1 1 0 0 0,2-1 0 0 0,-2 1 0 0 0,0 0 0 0 0,0 0 0 0 0,1-1 0 0 0,-2 2 0 0 0,2 1 0 0 0,0 1 0 0 0,0 1 0 0 0,1-1 0 0 0,1 0 0 0 0,-2 2 0 0 0,8 25 0 0 0,-6-26 0 0 0,0-1 0 0 0,0 2 0 0 0,-1-1 0 0 0,1 3 0 0 0,-3-5 0 0 0,0 1 0 0 0,0 0 0 0 0,0 1 0 0 0,0 1 0 0 0,-2-2 0 0 0,2 2 0 0 0,-1 1 0 0 0,-1-3 0 0 0,-2-1 0 0 0,1 2 0 0 0,0-1 0 0 0,1 2 0 0 0,-2-2 0 0 0,1-1 0 0 0,-2 1 0 0 0,2 0 0 0 0,-2 3 0 0 0,-2-3 0 0 0,-3 2 0 0 0,4-4 0 0 0,0-2 0 0 0,0 3 0 0 0,0-2 0 0 0,3-1 0 0 0,9-3 0 0 0,1-1 0 0 0,0-1 0 0 0,-1 1 0 0 0,0-2 0 0 0,2 0 0 0 0,1-1 0 0 0,12-6 0 0 0,3-4 0 0 0,-19 10 0 0 0,-1 1 0 0 0,1 3 0 0 0,1-1 0 0 0,1 0 0 0 0,-2 2 0 0 0,0 1 0 0 0,1 3 0 0 0,-6-4 0 0 0,2 0 0 0 0,-2 0 0 0 0,0 0 0 0 0,0 0 0 0 0,0 0 0 0 0,1 1 0 0 0,-1-1 0 0 0,0 0 0 0 0,0 0 0 0 0,0 0 0 0 0,1 1 0 0 0,-1-1 0 0 0,0 0 0 0 0,0 0 0 0 0,0 2 0 0 0,0-2 0 0 0,0 0 0 0 0,0 0 0 0 0,0 1 0 0 0,1-1 0 0 0,-1 0 0 0 0,0 0 0 0 0,0 1 0 0 0,0-1 0 0 0,0 0 0 0 0,0 0 0 0 0,0 1 0 0 0,1 10 0 0 0,-1-5 0 0 0,0 2 0 0 0,0-1 0 0 0,0 0 0 0 0,0-2 16 0 0,0-5 65 0 0,-10 31-130 0 0,-9 7 49 0 0,16-31 0 0 0,-3 17 0 0 0,6-22 0 0 0,0 0 0 0 0,0 1 0 0 0,0-2 0 0 0,0 2 0 0 0,0-1 0 0 0,0 0 0 0 0,0 1 0 0 0,2-2 0 0 0,-2 2 0 0 0,1-1 0 0 0,-1 1 0 0 0,1-2 0 0 0,-1 1 0 0 0,0 2 0 0 0,-1-2 0 0 0,1 2 0 0 0,0-2 0 0 0,-1 2 0 0 0,1-1 0 0 0,-2 0 0 0 0,1 0 0 0 0,0 2 0 0 0,0-1 0 0 0,-2 22 0 0 0,5-25 0 0 0,-6 12 0 0 0,3-8 0 0 0,-1 3 0 0 0,0-2 0 0 0,0-1 0 0 0,1 0 0 0 0,-2 0 0 0 0,1 0 0 0 0,0 0 0 0 0,-2 0 0 0 0,2 0 0 0 0,-2-2 0 0 0,1 2 0 0 0,0 0 0 0 0,1 1 0 0 0,1-6 0 0 0,-3 9 243 0 0,3 1 5 0 0,1-8-206 0 0,2 5-109 0 0,1-3-215 0 0,15 5 106 0 0,2-2 304 0 0,-11-10-81 0 0,-9 2-171 0 0,0 1 177 0 0,39 0 144 0 0,-32-1-149 0 0,-1-1 0 0 0,0 2 0 0 0,1-2-1 0 0,-1 2 1 0 0,1 0 0 0 0,3 0-48 0 0,-8 0 4 0 0,2-1-4 0 0,1-1 0 0 0,-2 2 11 0 0,-2 0 31 0 0,4 0-50 0 0,-3-2-50 0 0,2 1 0 0 0,0 0 0 0 0,-1-1 0 0 0,1 0-1 0 0,-2 0 1 0 0,2-1 0 0 0,-2 2 0 0 0,1-1 0 0 0,0-1-1 0 0,-1 1 1 0 0,3-3 58 0 0,4-5 11 0 0,5 0-11 0 0,51-58 19 0 0,-63 65 147 0 0,-1 3-154 0 0,-1-1 1 0 0,0 1-1 0 0,1 0 0 0 0,-1-1 0 0 0,2 1 0 0 0,-2 0 0 0 0,0-1 0 0 0,0 1 0 0 0,1 0 0 0 0,-1-2 1 0 0,0 2-1 0 0,1-1 0 0 0,-1 1 0 0 0,0 0 0 0 0,0-1 0 0 0,0 1 0 0 0,0-1 0 0 0,1 1 1 0 0,-1-1-1 0 0,0 1 0 0 0,0-2 0 0 0,0 2 0 0 0,0-1-12 0 0,1 0 153 0 0,3-4-122 0 0,-2 1-31 0 0,-4 1 0 0 0,-2-4 0 0 0,3 4-25 0 0,1 2-103 0 0,0 1-32 0 0,0 0-7 0 0,0 0 43 0 0,0 0 187 0 0,0 0 86 0 0,-18 19 179 0 0,-16 13-328 0 0,20-17 0 0 0,13-13 0 0 0,-2-1 0 0 0,2 2 0 0 0,0-2 0 0 0,0 0 0 0 0,-2 2 0 0 0,2-2 0 0 0,-1 0 0 0 0,1 0 0 0 0,-2 1 0 0 0,1-1 0 0 0,1 0 0 0 0,-2 0 0 0 0,1-1 0 0 0,0 2 0 0 0,-1-1 0 0 0,2-1 0 0 0,-4 1 0 0 0,-16 8 11 0 0,15-9-10 0 0,4 0-5 0 0,-2 0-1 0 0,2 0 1 0 0,-2 0-1 0 0,2 0 1 0 0,-2 1-1 0 0,2-1 1 0 0,-1 1-1 0 0,-1 0 5 0 0,-14-1-72 0 0,1-3 61 0 0,16 3-31 0 0,0-2 36 0 0,1 2 6 0 0,-1 0 0 0 0,1-1-1 0 0,-1 1 1 0 0,1 0 0 0 0,-2-1 0 0 0,2 1 0 0 0,-1-1 0 0 0,1 1 0 0 0,0-2-1 0 0,-1 2 1 0 0,1-1 0 0 0,0 1 0 0 0,0-1 0 0 0,-1 0 0 0 0,1 1 0 0 0,0-1-1 0 0,0 1 1 0 0,0-2 0 0 0,-1 1 0 0 0,1 1 0 0 0,0-1 0 0 0,0 1-1 0 0,0-1 1 0 0,0-1 0 0 0,0 2 0 0 0,0-1 0 0 0,1 0 0 0 0,-1 1 0 0 0,0-1-1 0 0,0 1 1 0 0,0-1 0 0 0,1-1 0 0 0,3-3-21 0 0,-3 4-82 0 0,-1 1-5 0 0,14-17 101 0 0,-5 8 417 0 0,-9 9-410 0 0,0 0 0 0 0,2 0 1 0 0,-2-1-1 0 0,0 1 0 0 0,1 0 1 0 0,-1 0-1 0 0,0-1 0 0 0,0 1 1 0 0,1 0-1 0 0,-1 0 0 0 0,0-1 0 0 0,0 1 1 0 0,1-1-1 0 0,-1 1 0 0 0,0 0 1 0 0,0-2-1 0 0,0 2 0 0 0,1 0 1 0 0,-1-1-1 0 0,0 1 0 0 0,0-1 0 0 0,0 1 1 0 0,0-1-1 0 0,0-1-1 0 0,2 1 0 0 0,-2 0 0 0 0,0 0 0 0 0,1 0 0 0 0,-1-2 0 0 0,1 2 0 0 0,-1 0 0 0 0,1-1 0 0 0,0 1 0 0 0,-1 0 0 0 0,2 0 0 0 0,-1 0 0 0 0,0 1 0 0 0,0-2 0 0 0,0 1 0 0 0,0 0 0 0 0,1 0 0 0 0,-1 1 1 0 0,25-27-20 0 0,-24 24 30 0 0,2 1 0 0 0,-2-2 0 0 0,2 0 0 0 0,-2 2-1 0 0,0-2 1 0 0,1 1 0 0 0,-1-1 0 0 0,1 0 0 0 0,-2 1 0 0 0,1-1 0 0 0,-1-1-1 0 0,1 1 1 0 0,-1 1 0 0 0,0-2 0 0 0,0-1-10 0 0,3-10 0 0 0,-2 0 0 0 0,0 1 0 0 0,0-1 0 0 0,-2-16 0 0 0,1 19 9 0 0,-1 8-4 0 0,0 1-1 0 0,0 1 1 0 0,0-2-1 0 0,0 1 1 0 0,-1 0 0 0 0,-1-1-1 0 0,2 2 1 0 0,-1-1-1 0 0,0 0 1 0 0,0 1-1 0 0,-2-1 1 0 0,1-2-5 0 0,-4-27 0 0 0,6 24 0 0 0,1 8 0 0 0,-1 0 0 0 0,0-2 0 0 0,2 2 0 0 0,-2 0 0 0 0,0 0 0 0 0,1 0 0 0 0,-1-1 0 0 0,0 0 0 0 0,0 1 0 0 0,0-1 0 0 0,0 1 0 0 0,0 0 0 0 0,0-1 0 0 0,0-5 0 0 0,0 1 0 0 0,-1 1 0 0 0,-8-22 0 0 0,-3 5-13 0 0,12 21-69 0 0,0 1-68 0 0,0 0-4 0 0,0 0 9 0 0,0 0-119 0 0,0 0-505 0 0,0 0-226 0 0,0 0-42 0 0,-15-2-6579 0 0,13-1 354 0 0</inkml:trace>
  <inkml:trace contextRef="#ctx0" brushRef="#br0" timeOffset="12">5638 3210 456 0 0,'0'0'1413'0'0,"0"0"159"0"0,0 0 76 0 0,-3 2 5120 0 0,-15 3-3759 0 0,-26-1 831 0 0,14-2-3158 0 0,21 0-313 0 0,1-2 0 0 0,-1 1 0 0 0,0-2-1 0 0,-4 1-368 0 0,-29 0 608 0 0,-11-3-567 0 0,8 3 718 0 0,33-1-403 0 0,0 2 0 0 0,0-1 0 0 0,-10 4-356 0 0,-24-1-188 0 0,-123-5 332 0 0,129 4 22 0 0,13-2-181 0 0,21 0 15 0 0,1-1 0 0 0,0 2 1 0 0,1-1-1 0 0,-1 0 0 0 0,0 2 0 0 0,-3-1 0 0 0,-48 12 64 0 0,52-11-57 0 0,2-1 1 0 0,-1-1-1 0 0,0 1 0 0 0,0-1 0 0 0,-1 0 0 0 0,1 0 0 0 0,-1 0-7 0 0,2 0 5 0 0,0 0 0 0 0,0 0 1 0 0,0 0-1 0 0,0 0 0 0 0,0 0 0 0 0,0 1 0 0 0,1-1 0 0 0,-2 2 0 0 0,2-2 0 0 0,-1 1 0 0 0,0-1 0 0 0,0 1 0 0 0,1 0 0 0 0,-1-1 0 0 0,0 1 0 0 0,0 1 0 0 0,0 0-5 0 0,-1-1-1 0 0,1 1 0 0 0,-1 0 0 0 0,0-1 0 0 0,1 0 0 0 0,-2-1 0 0 0,2 2 0 0 0,-2-1-1 0 0,2-1 1 0 0,-2 1 0 0 0,1-1 0 0 0,0 0 0 0 0,-4 0 1 0 0,-7 3-3 0 0,1-2 46 0 0,9-1-22 0 0,2 0-1 0 0,-2 0 0 0 0,2 0 0 0 0,-2 1 0 0 0,2-1 0 0 0,-2 1 0 0 0,2 0 0 0 0,0 1 0 0 0,-2-1 0 0 0,2 0 0 0 0,-2 0-20 0 0,-2 3 36 0 0,0-2-1 0 0,0 1 1 0 0,1-1-1 0 0,-1 1 1 0 0,-6-1-36 0 0,9-1 20 0 0,-16 7 67 0 0,16-7-60 0 0,-1 0 0 0 0,0 2 0 0 0,0-2 0 0 0,0-1 1 0 0,0 1-1 0 0,0 0 0 0 0,-3-1-27 0 0,-65 7-383 0 0,61-6 520 0 0,0-1 0 0 0,2 2 1 0 0,-2-1-1 0 0,1 2-137 0 0,-1 1 15 0 0,1-3 0 0 0,0 1 0 0 0,-1-2 1 0 0,0 1-16 0 0,-101 13 514 0 0,103-13-455 0 0,2-1 0 0 0,0 1 0 0 0,-1 2 0 0 0,-2-1-59 0 0,3 0-83 0 0,-1 0 1 0 0,1-1 0 0 0,-1 0 0 0 0,-2-1 82 0 0,-62 10-27 0 0,33-11 33 0 0,8 1 5 0 0,1 0 1 0 0,-1 1 0 0 0,1 3 0 0 0,0 0-1 0 0,-2 2-11 0 0,-39 12 0 0 0,4-4 0 0 0,-30 1 0 0 0,82-12 0 0 0,-1-2 0 0 0,1-1 0 0 0,0 0 0 0 0,-2-1 0 0 0,-6-2 0 0 0,2 1 0 0 0,-9-2 9 0 0,-44-2 118 0 0,-16 3-127 0 0,47 1-8 0 0,1-1 0 0 0,1-2 0 0 0,-6-4 8 0 0,30 5 0 0 0,2 0 0 0 0,-14-7 0 0 0,15 6 0 0 0,0 0 0 0 0,-2 0 0 0 0,-4 0 0 0 0,-79-21 0 0 0,99 26 0 0 0,-161-21 0 0 0,94 13-2 0 0,-58-15 2 0 0,16 1 13 0 0,10 2 40 0 0,17 8-53 0 0,-32-14 0 0 0,57 15 0 0 0,-31-1 0 0 0,30 4 0 0 0,-111-8 0 0 0,94 12 0 0 0,11-4-52 0 0,-27-8 52 0 0,47 11 120 0 0,1 2-1 0 0,-1 0 1 0 0,-28 6-120 0 0,6-2 563 0 0,37-2-509 0 0,2-1 1 0 0,-1 0 0 0 0,0-2-1 0 0,-11-4-54 0 0,15 3 80 0 0,13 2-76 0 0,-1 1-1 0 0,0-2 1 0 0,-9-3-4 0 0,-7-4 60 0 0,1 2 0 0 0,0 2 0 0 0,-2 0 0 0 0,-4 2-60 0 0,22 2 25 0 0,-15-2 16 0 0,17 4-14 0 0,-1 0-1 0 0,2 0 0 0 0,-1-2 1 0 0,0 1-1 0 0,0-2 0 0 0,1 2 1 0 0,-1-2-1 0 0,-7-5-26 0 0,-1 0 43 0 0,0 1-1 0 0,0 0 0 0 0,-1 2 1 0 0,0-1-1 0 0,-9 0-42 0 0,2 0 20 0 0,-20-4-20 0 0,37 8 18 0 0,-2 1-1 0 0,2-1 0 0 0,-1 2 1 0 0,0 0-1 0 0,-9 0-17 0 0,10 1 1 0 0,0 0-1 0 0,0-1 1 0 0,0-1-1 0 0,0 1 1 0 0,0-1-1 0 0,-1-1 0 0 0,2 1 1 0 0,-7-4-1 0 0,-37-27 53 0 0,33 19-71 0 0,15 12 13 0 0,0-1 1 0 0,0 1-1 0 0,-1-1 0 0 0,1 1 0 0 0,-1-1 0 0 0,-1 2 0 0 0,2-1 0 0 0,-1 0 0 0 0,-1 1 0 0 0,2 0 0 0 0,-2 0 5 0 0,3 0 0 0 0,-28-2 0 0 0,5-7 0 0 0,23 9-1 0 0,1 1 0 0 0,-2 0-1 0 0,2 0 1 0 0,-1-1 0 0 0,1 1 0 0 0,-2 0 0 0 0,1 0-1 0 0,1 0 1 0 0,-2 1 0 0 0,2-1 1 0 0,-8 1-2029 0 0,11-9-448 0 0,2 2 467 0 0</inkml:trace>
  <inkml:trace contextRef="#ctx0" brushRef="#br0" timeOffset="13">442 2709 7224 0 0,'0'0'165'0'0,"0"0"22"0"0,0 0 7 0 0,4-7 433 0 0,0-6 10278 0 0,-7 23-10448 0 0,-2 0-220 0 0,0 1 0 0 0,2 0 0 0 0,-1 0 0 0 0,2 0-1 0 0,-2 6-236 0 0,1 9 478 0 0,-7 45 434 0 0,-4 5-912 0 0,3-28 202 0 0,10-42-92 0 0,1-3-50 0 0,-8 12-51 0 0,8-15-77 0 0,-1-1-164 0 0,1-2-1 0 0,-2 2 1 0 0,2-1-1 0 0,-1 1 1 0 0,1-2-1 0 0,-1 2 1 0 0,0-2-1 0 0,0 2 1 0 0,0-1-1 0 0,-1-1 233 0 0,-4-4-3339 0 0,4 5 982 0 0,-2-5-3948 0 0</inkml:trace>
  <inkml:trace contextRef="#ctx0" brushRef="#br0" timeOffset="14">422 2684 6072 0 0,'0'0'274'0'0,"0"0"0"0"0,0 0-50 0 0,0 0 442 0 0,0 0 212 0 0,0 0 39 0 0,0 0-33 0 0,0 0-179 0 0,-13 10 1125 0 0,1-4-991 0 0,0 2 0 0 0,0 0 0 0 0,0 0 0 0 0,1 1-839 0 0,-18 13 1212 0 0,22-17-919 0 0,-1 2 0 0 0,1-3 0 0 0,-1 3 0 0 0,1 0 0 0 0,1-1 0 0 0,-1 1 0 0 0,0 3-293 0 0,-2-1 611 0 0,-16-2-518 0 0,24-7-78 0 0,-1 1-1 0 0,0-1 0 0 0,1 0 0 0 0,0 0 0 0 0,0 0 1 0 0,-2 0-1 0 0,2 0 0 0 0,0 0 0 0 0,-2 0 1 0 0,2 0-1 0 0,0-1 0 0 0,0 1 0 0 0,-2 0 0 0 0,2-1-14 0 0,0 1 3 0 0,1 0-1 0 0,0 0 0 0 0,-1 0 0 0 0,1-1 0 0 0,0 1 0 0 0,-1 0 0 0 0,1 0 0 0 0,-1 0 0 0 0,1 0 1 0 0,0 0-1 0 0,-2 0 0 0 0,2 0 0 0 0,-1 0 0 0 0,1 0 0 0 0,0 0 0 0 0,-1 1 0 0 0,1-1 0 0 0,0 0 1 0 0,-1 0-1 0 0,1 0 0 0 0,0 0 0 0 0,-1 0 0 0 0,1 1 0 0 0,0-1 0 0 0,-2 0 0 0 0,2 0 0 0 0,0 1-2 0 0,-5 2 0 0 0,1-2 0 0 0,-1 0 0 0 0,2 0 0 0 0,-1 2 0 0 0,1-2 0 0 0,0 2 0 0 0,0-1 0 0 0,-1 0 0 0 0,2 1 0 0 0,-2-1 0 0 0,1 3 0 0 0,1-5-4 0 0,1 1-1 0 0,0 1 0 0 0,1-1 0 0 0,-1 0 0 0 0,1 0 0 0 0,-1 1 0 0 0,1-1 0 0 0,-2 0 1 0 0,2 1-1 0 0,0 0 0 0 0,-1-1 0 0 0,1 0 0 0 0,0 0 0 0 0,0 1 0 0 0,0-1 1 0 0,0 0-1 0 0,0 2 0 0 0,0-2 0 0 0,0 0 0 0 0,0 0 0 0 0,0 0 0 0 0,1 1 0 0 0,-1-1 1 0 0,0 1-1 0 0,2 0 0 0 0,-2-1 0 0 0,1 0 0 0 0,-1 0 0 0 0,1 0 0 0 0,0 1 1 0 0,-1-1-1 0 0,1 0 5 0 0,4 5 51 0 0,1-1 0 0 0,-1 0 1 0 0,1 0-1 0 0,-2 0 0 0 0,8 3-51 0 0,-1 0 51 0 0,3 2 79 0 0,-10-8-97 0 0,-1 0 0 0 0,1 1 0 0 0,-1 1 0 0 0,0-2 0 0 0,0 0 0 0 0,0 2 0 0 0,0 0 0 0 0,2 1-33 0 0,2 6 248 0 0,0-1 1 0 0,2-1-1 0 0,1 4-248 0 0,-4-5 334 0 0,-6-7-326 0 0,1 1 0 0 0,1-1 1 0 0,-2 0-1 0 0,1 0 1 0 0,0 0-1 0 0,-1 1 1 0 0,1-1-1 0 0,0-1 1 0 0,0 1-1 0 0,1 0 1 0 0,-1 1-1 0 0,0-2 0 0 0,0 1 1 0 0,0-1-1 0 0,1 1 1 0 0,-1-1-1 0 0,1 1-8 0 0,5 2 0 0 0,0 0 0 0 0,-1 1 14 0 0,-5-3 50 0 0,-1-1 2 0 0,0 0-2 0 0,11-18 0 0 0,-6 4-79 0 0,-3 2-1 0 0,1 0 1 0 0,-1-1-1 0 0,-1 0 1 0 0,0 0 0 0 0,-1-10 15 0 0,5-42-124 0 0,-3 60 124 0 0,-2 2 0 0 0,2 0 0 0 0,-1 0 0 0 0,-1-1 0 0 0,1 2 0 0 0,-1-2 0 0 0,0 2 0 0 0,0-2 0 0 0,0 1 0 0 0,-6-20 0 0 0,6 23 0 0 0,0 0 0 0 0,0-1 0 0 0,0 1 0 0 0,0 0 0 0 0,0-1 0 0 0,-1 1 0 0 0,1 0 0 0 0,0 0 0 0 0,0-1 0 0 0,0 1 0 0 0,-1 0 0 0 0,1 0 0 0 0,0 0 0 0 0,0-1 0 0 0,-1 1 0 0 0,1 0 0 0 0,0 0 0 0 0,-2 0 0 0 0,2 0 0 0 0,0-2 0 0 0,0 2 0 0 0,-1 0 0 0 0,1 0 0 0 0,0 0 0 0 0,-1 0 0 0 0,1 0 0 0 0,0 0 0 0 0,-1 0 0 0 0,1 0 0 0 0,0 0 0 0 0,-1 0 0 0 0,1 0 0 0 0,0 0 0 0 0,-2 0 0 0 0,2 0 0 0 0,0 0 0 0 0,-1 2 0 0 0,1-2 0 0 0,-13 6 0 0 0,-21 29-80 0 0,5-11 80 0 0,21-17 0 0 0,0 0 0 0 0,-2-1 0 0 0,2 2 0 0 0,-1-2 0 0 0,-6 1 0 0 0,5-1-19 0 0,5-3-25 0 0,8-6 17 0 0,16-8 52 0 0,0 0-1 0 0,-1-2 1 0 0,13-12-25 0 0,-11 11 0 0 0,-15 10 10 0 0,0 0 1 0 0,-1-1 0 0 0,1 2 0 0 0,0-2 0 0 0,3-4-11 0 0,-4 4 0 0 0,-2 2 1 0 0,2-2 0 0 0,-1 1 0 0 0,1 0 0 0 0,-1 1 0 0 0,2-1-1 0 0,-1 0 1 0 0,0 2 0 0 0,0-1 0 0 0,1 0 0 0 0,-1 0 0 0 0,1 1-1 0 0,2-1 0 0 0,0 0 11 0 0,-5 3 42 0 0,-19 10 139 0 0,7-7-192 0 0,2 2 0 0 0,0-1 0 0 0,0 1 0 0 0,0 1 0 0 0,0-1 0 0 0,-18 12 0 0 0,19-12 0 0 0,5-4 0 0 0,-1-1 0 0 0,2 1 0 0 0,-1 0 0 0 0,-1 1 0 0 0,2-1 0 0 0,-1 1 0 0 0,1 0 0 0 0,-1-1 0 0 0,0 0 0 0 0,1 1 0 0 0,0 0 0 0 0,-1 0 0 0 0,1-1 0 0 0,0 2 0 0 0,0-1 0 0 0,0-1 0 0 0,-1 2 0 0 0,2-1 0 0 0,-1 1 0 0 0,0-2 0 0 0,1 1 0 0 0,0 1 0 0 0,-1 2 0 0 0,0-4 0 0 0,0 10 0 0 0,1-10 0 0 0,0 1 0 0 0,0-2 0 0 0,0 1 0 0 0,0 0 0 0 0,0-1 0 0 0,0 1 0 0 0,0-1 0 0 0,0 1 0 0 0,1 1 0 0 0,-1-2 0 0 0,0 1 0 0 0,0-1 0 0 0,1 1 0 0 0,-1-1 0 0 0,0 1 0 0 0,1-1 0 0 0,-1 2 0 0 0,1-2 0 0 0,-1 1 0 0 0,0-1 0 0 0,1 1 0 0 0,-1-1 0 0 0,2 1 0 0 0,-2-1 0 0 0,1 0 0 0 0,0 0 0 0 0,-1 1 0 0 0,1-1 0 0 0,-1 0 0 0 0,1 0 0 0 0,1 2 0 0 0,-2-2 0 0 0,1 0 0 0 0,14 0 0 0 0,-10-2 0 0 0,0 0 0 0 0,-1 0 0 0 0,2-1 0 0 0,-1 1 0 0 0,0-1 0 0 0,0 0 0 0 0,-2 0 0 0 0,2-1 0 0 0,-2 1 0 0 0,2-1 0 0 0,-1 0 0 0 0,0-2 0 0 0,5-1 0 0 0,-2-4 0 0 0,2-17 0 0 0,-9 26 0 0 0,0 2 0 0 0,2-1 0 0 0,-2 1 0 0 0,0-1 0 0 0,0 1 0 0 0,0-1 0 0 0,1 1 0 0 0,-1-1 0 0 0,0 1 0 0 0,0-2 0 0 0,0 2 0 0 0,0-1 0 0 0,0 1 0 0 0,0-1 0 0 0,0 1 0 0 0,0-1 0 0 0,0 1 0 0 0,0-2 0 0 0,-1 2 0 0 0,1-1 0 0 0,0 1 0 0 0,0-1 0 0 0,0 1 0 0 0,-2-1 0 0 0,2 1 0 0 0,0-1 0 0 0,0 1 0 0 0,-1-2 0 0 0,1 2 0 0 0,0 0 0 0 0,-1-1 0 0 0,1 1 0 0 0,0 0 0 0 0,-1-1 0 0 0,-2 2 0 0 0,2 0 0 0 0,-1 1 0 0 0,1-1 0 0 0,-2 0 0 0 0,2 1 0 0 0,0 0 0 0 0,-1-1 0 0 0,0 1 0 0 0,1 0 0 0 0,0 0 0 0 0,0-1 0 0 0,0 2 0 0 0,-1 0 0 0 0,0 0 0 0 0,-3 7 0 0 0,-1-1 0 0 0,2 1 0 0 0,-1 1 0 0 0,1-1 0 0 0,1 1 0 0 0,-1 0 0 0 0,2 0 0 0 0,0 6 0 0 0,-14 43 0 0 0,13-46 0 0 0,1-12 0 0 0,1 1 0 0 0,1 0 0 0 0,-1 0 0 0 0,1-1 0 0 0,-1 2 0 0 0,1-2 0 0 0,0 2 0 0 0,0 1 0 0 0,0-5 0 0 0,0 0 0 0 0,0 1 0 0 0,0-1 0 0 0,0 0 0 0 0,0 0 0 0 0,0 0 0 0 0,0 0 0 0 0,0 1 0 0 0,0-1 0 0 0,0 0 0 0 0,0 0 0 0 0,0 0 0 0 0,0 0 0 0 0,0 2 0 0 0,0-2 0 0 0,0 0 0 0 0,0 0 0 0 0,0 0 0 0 0,0 0 0 0 0,1 1 0 0 0,-1-1 0 0 0,0 0 0 0 0,0 0 0 0 0,0 0 0 0 0,0 0 0 0 0,0 0 0 0 0,0 1 0 0 0,1-1 0 0 0,-1 0 0 0 0,0 0 0 0 0,0 0 0 0 0,0 0 0 0 0,0 0 0 0 0,0 0 0 0 0,1 0 0 0 0,-1 0 0 0 0,0 0 0 0 0,0 0 0 0 0,0 0 0 0 0,2 0 0 0 0,-2 0 0 0 0,0 0 0 0 0,0 0 0 0 0,0 0 0 0 0,0 0 0 0 0,1 0 0 0 0,-1 0 0 0 0,0 0 0 0 0,0 0 0 0 0,0 0 0 0 0,0 0 0 0 0,1 0 0 0 0,-1 0 0 0 0,0 0 0 0 0,0 0 0 0 0,0 0 0 0 0,0 0 0 0 0,1-1 0 0 0,-1 1 0 0 0,0 0 0 0 0,0 0 0 0 0,0 0 0 0 0,0 0 0 0 0,10-9 0 0 0,-8 6 0 0 0,0-2 0 0 0,0 0 0 0 0,0 0 0 0 0,-1 1 0 0 0,0-1 0 0 0,0 0 0 0 0,1 1 0 0 0,-1-3 0 0 0,5-34 0 0 0,-6 41 0 0 0,0 0 0 0 0,0 0 0 0 0,0 0 0 0 0,0 0 0 0 0,0 0 0 0 0,0 0 0 0 0,0 0 0 0 0,0-1 0 0 0,0 1 0 0 0,0 0 0 0 0,0 0 0 0 0,0 0 0 0 0,0 0 0 0 0,0 0 0 0 0,0 0 0 0 0,0 0 0 0 0,0 0 0 0 0,0 0 0 0 0,0 0 0 0 0,0 0 0 0 0,0 0 0 0 0,0 0 0 0 0,0 0 0 0 0,0 0 0 0 0,-1-2 0 0 0,1 2 0 0 0,0 0 0 0 0,0 0 0 0 0,0 0 0 0 0,0 0 0 0 0,0 0 0 0 0,0 0 0 0 0,0 0 0 0 0,0 0 0 0 0,0 0 0 0 0,0 0 0 0 0,0 0 0 0 0,-2 0 0 0 0,2 0 0 0 0,0 0 0 0 0,0 0 0 0 0,0 0 0 0 0,0 0 0 0 0,0 0 0 0 0,0 0 0 0 0,0 0 0 0 0,0 2 0 0 0,0-2 0 0 0,0 0 0 0 0,0 0 0 0 0,0 0 0 0 0,-1 0 0 0 0,1 0 0 0 0,0 0 0 0 0,-8 4 0 0 0,-3 7 0 0 0,9-11 0 0 0,-5 18 0 0 0,6-17 0 0 0,1-1 0 0 0,0 0 0 0 0,0 0 0 0 0,0 0 0 0 0,-2 1 0 0 0,2-1 0 0 0,0 0 0 0 0,0 0 0 0 0,0 1 0 0 0,0-1 0 0 0,-1 0 0 0 0,1 0 0 0 0,0 1 0 0 0,0-1 0 0 0,0 0 0 0 0,0 0 0 0 0,0 2 0 0 0,0-2 0 0 0,0 0 0 0 0,0 1 0 0 0,0-1 0 0 0,0 0 0 0 0,0 0 0 0 0,0 1 0 0 0,0-1 0 0 0,0 0 0 0 0,0 1 0 0 0,0-1 0 0 0,0 0 0 0 0,0 0 0 0 0,1 2 0 0 0,-1-2 0 0 0,0 0 0 0 0,0 0 0 0 0,0 1 0 0 0,5 7 0 0 0,-4-8 0 0 0,-1 2 0 0 0,0-2 0 0 0,0 1 0 0 0,2-1 0 0 0,-2 1 0 0 0,0-1 0 0 0,0 1 0 0 0,0-1 0 0 0,0 2 0 0 0,0-1 0 0 0,1-1 0 0 0,-1 1 0 0 0,0-1 0 0 0,0 1 0 0 0,-1 0 0 0 0,1-1 0 0 0,0 2 0 0 0,0-2 0 0 0,0 1 0 0 0,0-1 0 0 0,0 1 0 0 0,-2 0 0 0 0,2-1 0 0 0,0 2 0 0 0,0-2 0 0 0,-1 1 0 0 0,1-1 0 0 0,0 1 0 0 0,-1-1 0 0 0,1 0 0 0 0,-1 1 0 0 0,1-1 0 0 0,0 1 0 0 0,-1-1 0 0 0,1 0 0 0 0,-2 2 0 0 0,2-2 0 0 0,-1 0 0 0 0,0 0 0 0 0,1 1 0 0 0,-1-1 0 0 0,-3 2 0 0 0,-2 3 0 0 0,3-2 0 0 0,3-3 0 0 0,-1 1 0 0 0,1-1 0 0 0,-2 0 0 0 0,2 0 0 0 0,-1 0 0 0 0,1 0 0 0 0,-1 0 0 0 0,1 0 0 0 0,-1 0 0 0 0,1 0 0 0 0,-1 0 0 0 0,1 0 0 0 0,-2 0 0 0 0,2 0 0 0 0,-1 0 0 0 0,1 0 0 0 0,0-1 0 0 0,-1 1 0 0 0,1 0 0 0 0,-1 0 0 0 0,1 0 0 0 0,-1-2 0 0 0,1 2 0 0 0,0 0 0 0 0,-1-1 0 0 0,-2 0 0 0 0,3 1 0 0 0,0 0 0 0 0,-1 0-1 0 0,1-1 1 0 0,0 1 0 0 0,0 0-1 0 0,-1 0 1 0 0,1-1 0 0 0,0 1-1 0 0,0 0 1 0 0,-1 0 0 0 0,1-2-1 0 0,0 2 1 0 0,0 0 0 0 0,0-1-1 0 0,0 1 1 0 0,-2 0 0 0 0,2-1-1 0 0,0 1 1 0 0,0 0 0 0 0,0-1 0 0 0,0 1-1 0 0,0 0 1 0 0,0-2 0 0 0,0 2-1 0 0,0 0 1 0 0,0-1 0 0 0,0 1-1 0 0,0 0 1 0 0,0-1 0 0 0,0 1-1 0 0,0 0 1 0 0,2-1 0 0 0,-2 1 0 0 0,-3-6-4 0 0,1 0 0 0 0,0-1 0 0 0,-1 3 0 0 0,-3-8 4 0 0,-8-18 26 0 0,-7-17-15 0 0,9 29 42 0 0,4 1-42 0 0,8 16 21 0 0,0 1-75 0 0,2-7-24 0 0,-2 6 67 0 0,1 0 0 0 0,-1 0 0 0 0,0 0 0 0 0,1-1 1 0 0,-1 2-1 0 0,1-1 0 0 0,-1 0 0 0 0,2 0 0 0 0,-2-1 1 0 0,1 2-1 0 0,0-1 0 0 0,-1 0 0 0 0,1 1 0 0 0,0-1 1 0 0,1 0-1 0 0,-2 1 0 0 0,1-2 0 0 0,0 2 0 0 0,0-1 0 0 0,4-1 0 0 0,-2-2 0 0 0,1 0 0 0 0,0-1 0 0 0,-1 2 0 0 0,1-1 0 0 0,-2-1 0 0 0,4-3 0 0 0,-4 3 0 0 0,1 1 0 0 0,0 0 0 0 0,0 1 0 0 0,0-1 0 0 0,0 0 0 0 0,4-2 0 0 0,34-24 0 0 0,-27 21 0 0 0,1 0 0 0 0,-2 0 0 0 0,4-5 0 0 0,-12 10 0 0 0,-5 4 0 0 0,0 0 0 0 0,0 0 0 0 0,0 0 0 0 0,0 0 0 0 0,0-1 0 0 0,1 1 0 0 0,-1 0 0 0 0,0 0 0 0 0,0 0 0 0 0,0 0 0 0 0,0 0 0 0 0,0 0 0 0 0,0 0 0 0 0,0 0 0 0 0,0-1 0 0 0,2 1 0 0 0,-2 0 0 0 0,0 0 0 0 0,0 0 0 0 0,0 0 0 0 0,0 0 0 0 0,0 0 0 0 0,0-1 0 0 0,0 1 0 0 0,0 0 0 0 0,0 0 0 0 0,0 0 0 0 0,0 0 0 0 0,0-1 0 0 0,0 1 0 0 0,0 0 0 0 0,0 0 0 0 0,0 0 0 0 0,0 0 0 0 0,0 0 0 0 0,0-2 0 0 0,0 2 0 0 0,0 0 0 0 0,0 0 0 0 0,0 0 0 0 0,0 0 0 0 0,-2 0 0 0 0,2 0 0 0 0,0-1 0 0 0,0 1 0 0 0,0 0 0 0 0,0 0 0 0 0,0 0 0 0 0,0 0 0 0 0,0 0 0 0 0,0 0 0 0 0,-1 0 0 0 0,1 0 0 0 0,0 0 0 0 0,0 0 0 0 0,0-1 0 0 0,0 1 0 0 0,-9-1 0 0 0,9-1 0 0 0,-12 9 0 0 0,1-3 0 0 0,0 3 0 0 0,-3 1 0 0 0,-17 11 0 0 0,17-12 0 0 0,-14 8 0 0 0,-4 3 0 0 0,26-14 0 0 0,0-2 0 0 0,1 2 0 0 0,-1-2 0 0 0,0 2 0 0 0,2 1 0 0 0,-1-2 0 0 0,-5 6 0 0 0,4-4 0 0 0,2-3 0 0 0,4 4 0 0 0,3-6-6 0 0,1 0 0 0 0,0 0 1 0 0,0-1-1 0 0,0 1 0 0 0,-1-1 0 0 0,1 1 0 0 0,-1-1 0 0 0,1 0 0 0 0,-1-2 6 0 0,120-61 53 0 0,-84 41-53 0 0,-35 20 0 0 0,1-1 0 0 0,1 0 0 0 0,0 2 0 0 0,0-2 0 0 0,0 2 0 0 0,0-1 0 0 0,0 1 0 0 0,6-2 0 0 0,20-8 0 0 0,-10 3 0 0 0,-15 8-10 0 0,-4 1-33 0 0,0 0 43 0 0,-14 12 51 0 0,9-11-49 0 0,-51 33-2 0 0,5-11 0 0 0,26-12 0 0 0,-1 1 0 0 0,2 0 0 0 0,-10 9 0 0 0,-45 23 0 0 0,50-33 0 0 0,7-3 0 0 0,10-5 0 0 0,-6 0 0 0 0,8 0 0 0 0,3 1 0 0 0,-6 3 0 0 0,1 3 0 0 0,6-4 0 0 0,6 2 0 0 0,0-1 0 0 0,-2-5 0 0 0,2 1 0 0 0,-2-1 0 0 0,1 1 0 0 0,-1-2 0 0 0,2 1 0 0 0,-1 0 0 0 0,1 0 0 0 0,-1-1 0 0 0,0 1 0 0 0,0-1 0 0 0,1 0 0 0 0,1 2 0 0 0,-2-3 0 0 0,-1 1 0 0 0,2 0 0 0 0,-1 0 0 0 0,-1 0 0 0 0,1 1 0 0 0,0-1 0 0 0,-1 0 0 0 0,1 0 0 0 0,1 2 0 0 0,5 7 0 0 0,0-1 0 0 0,2 1 0 0 0,-1-1 0 0 0,1-1 0 0 0,0 1 0 0 0,0-2 0 0 0,2 1 0 0 0,1-1 0 0 0,-9-5 0 0 0,1 1 0 0 0,0-1 0 0 0,0 2 0 0 0,-1 0 0 0 0,0-1 0 0 0,1 1 0 0 0,-2 0 0 0 0,2-1 0 0 0,-1 2 0 0 0,-1-1 0 0 0,1 1 0 0 0,-2-2 5 0 0,0 1-13 0 0,7 13 75 0 0,-8-15-13 0 0,5 1-44 0 0,0-2-10 0 0,-1-4 0 0 0,2-2 0 0 0,3-3 0 0 0,-9 7 0 0 0,2 0 0 0 0,-2 0 0 0 0,0 0 0 0 0,0-1 0 0 0,2 1 0 0 0,-2 0 0 0 0,0 0 0 0 0,0-2 0 0 0,1 2 0 0 0,-1 0 0 0 0,-1-2 0 0 0,1 2 0 0 0,0 0 0 0 0,0-2 0 0 0,-1 2 0 0 0,1-1 0 0 0,-1 1 0 0 0,2-2 0 0 0,-2 1 0 0 0,0-1 0 0 0,1 0 0 0 0,1 0 0 0 0,-1 1 0 0 0,2-1 0 0 0,-2 1 0 0 0,0-1 0 0 0,0 1 0 0 0,0-1 0 0 0,1 1 0 0 0,-2-1 0 0 0,1 1 0 0 0,0-3 0 0 0,-1 5 0 0 0,0-1 0 0 0,0 0 0 0 0,0-1 0 0 0,0 1 0 0 0,1 0 0 0 0,-1 0 0 0 0,0 1 0 0 0,1-1 0 0 0,-1-1 0 0 0,0 1 0 0 0,2 0 0 0 0,-2 1 0 0 0,1-1 0 0 0,-1-1 0 0 0,5-5 0 0 0,-3-8 0 0 0,-1-1 0 0 0,1 1 0 0 0,-2 0 0 0 0,0-1 0 0 0,-2-13 0 0 0,1-20 0 0 0,4 8 0 0 0,0 37 0 0 0,-1 7-10 0 0,-2-2-49 0 0,0-1-32 0 0,0 0-978 0 0,0 0-4088 0 0,0 0-1752 0 0</inkml:trace>
  <inkml:trace contextRef="#ctx0" brushRef="#br0" timeOffset="15">4676 3312 4400 0 0,'0'0'200'0'0,"0"0"104"0"0,0 0 312 0 0,0 0 137 0 0,0 0 23 0 0,0 0-4 0 0,0 0-44 0 0,0 0-21 0 0,0 0-3 0 0,0 0 6 0 0,0 0 29 0 0,0 0 12 0 0,0 0 1 0 0,0 0-60 0 0,0 0-252 0 0,0 0-110 0 0,0 0-18 0 0,0 0-17 0 0,0 0-47 0 0,0 0-21 0 0,0 0-3 0 0,0 0-14 0 0,19 17 2435 0 0,-16-14-2488 0 0,1 0 0 0 0,0-1 0 0 0,0 1 0 0 0,0-2-1 0 0,0 1 1 0 0,1 1 0 0 0,-1-2 0 0 0,0 0 0 0 0,1 0-1 0 0,-1 1 1 0 0,0-2 0 0 0,1 1 0 0 0,0-1 0 0 0,0 0-1 0 0,2 0-156 0 0,41 6 1295 0 0,-46-6-1135 0 0,-2 0-7 0 0,28 9 543 0 0,-17-7-556 0 0,-1 1-1 0 0,1-1 0 0 0,0-1 1 0 0,1 0-1 0 0,-2-1 0 0 0,12 0-139 0 0,31 3 334 0 0,-41-2-234 0 0,13 4 174 0 0,-11 0-19 0 0,12 7 202 0 0,-21-9-405 0 0,-1-2-1 0 0,1 1 1 0 0,0-1-1 0 0,0 2 1 0 0,-1-2 0 0 0,1 0-1 0 0,1-1 1 0 0,-1 2-1 0 0,2-2-51 0 0,6 0 83 0 0,1 1 0 0 0,-1 1 0 0 0,1 0 0 0 0,-1 1 0 0 0,14 5-83 0 0,69 18 851 0 0,-73-19-757 0 0,-4-4-76 0 0,-12 0-4 0 0,1-2-1 0 0,-1 0 1 0 0,0 2 0 0 0,0-1 0 0 0,0 2 0 0 0,0-2-1 0 0,0 2 1 0 0,4 3-14 0 0,13 12 75 0 0,-9-6-11 0 0,5-1-11 0 0,13 12 107 0 0,-28-20-28 0 0,-4-2-128 0 0,2-2-1 0 0,-2 1 0 0 0,0 0 1 0 0,0 0-1 0 0,0 1 0 0 0,1-1 1 0 0,-1 0-1 0 0,0 0 0 0 0,0 1 1 0 0,0 0-1 0 0,-1-1 0 0 0,1 0 1 0 0,1 1-1 0 0,-2 0 0 0 0,1-1 1 0 0,-1 1-1 0 0,1 0 0 0 0,-1 0-3 0 0,15 11 424 0 0,3 0-596 0 0,-18-13 480 0 0,0 0-33 0 0,6 4-97 0 0,-6 0-156 0 0,0-3-72 0 0,0-1-408 0 0,0 0-141 0 0,0 0-10 0 0,0 0-295 0 0,0 0-1216 0 0,0 0-519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6:37:31.792"/>
    </inkml:context>
    <inkml:brush xml:id="br0">
      <inkml:brushProperty name="width" value="0.10583" units="cm"/>
      <inkml:brushProperty name="height" value="0.10583" units="cm"/>
      <inkml:brushProperty name="color" value="#FFC114"/>
    </inkml:brush>
  </inkml:definitions>
  <inkml:trace contextRef="#ctx0" brushRef="#br0">59 1 3224 0 0,'0'0'143'0'0,"0"0"170"0"0,0 0 612 0 0,0 0 267 0 0,0 0 51 0 0,0 0-59 0 0,0 0-268 0 0,0 0-116 0 0,0 0-28 0 0,-3 1 323 0 0,3 0 5423 0 0,17 1-5030 0 0,-14-2-1369 0 0,0 0 0 0 0,0 0 1 0 0,0 1-1 0 0,0-1 0 0 0,0 1 1 0 0,0 0-1 0 0,-1 0 0 0 0,1 0 1 0 0,0 0-1 0 0,2 2-119 0 0,-2-1 17 0 0,-1 0 45 0 0,1 1-1 0 0,-1-1 1 0 0,1 0-1 0 0,0 0 1 0 0,-1 0-1 0 0,1 0 1 0 0,0-1-1 0 0,0 1 1 0 0,2-1-62 0 0,-4 0 142 0 0,2 1 122 0 0,2 1-247 0 0,-3-2 16 0 0,0 0 0 0 0,0 0 1 0 0,0 0-1 0 0,0 0 1 0 0,0 0-1 0 0,0 0 1 0 0,0-1-1 0 0,0 1 0 0 0,0-1 1 0 0,0 0-1 0 0,2 1-33 0 0,-3-1 96 0 0,1 1-22 0 0,1 0-1 0 0,0 0 0 0 0,0 0 1 0 0,-1 1-1 0 0,1-1 0 0 0,1 2-73 0 0,21 11 155 0 0,5-1 74 0 0,-26-11-221 0 0,-1 0 0 0 0,0 0 0 0 0,0 0 0 0 0,0 0 0 0 0,0 1 0 0 0,0 0 0 0 0,0 0 0 0 0,0-1 0 0 0,-1 2 0 0 0,0-1-8 0 0,1 0 0 0 0,14 11-209 0 0,-9-8 364 0 0,-7-5-37 0 0,15 9 536 0 0,-13-8-747 0 0,2 0 105 0 0,-1 1-1 0 0,1 0 1 0 0,-1 0 0 0 0,0 0 0 0 0,0 1-1 0 0,0-1 1 0 0,1 3-12 0 0,27 24 53 0 0,-31-28-53 0 0,10 10 0 0 0,1 2 5 0 0,-6-6-7 0 0,1 0 0 0 0,0 0 0 0 0,0-1-1 0 0,4 3 3 0 0,3 0 36 0 0,-10-8-22 0 0,-1-1-1 0 0,0 2 1 0 0,0-1 0 0 0,0 0-1 0 0,0 0 1 0 0,0 1-1 0 0,0 0 1 0 0,-1 0 0 0 0,1 0-1 0 0,0 1-13 0 0,-2-3 3 0 0,0 1 0 0 0,0-1 0 0 0,0 0 0 0 0,0 0 0 0 0,0 0-1 0 0,0 0 1 0 0,0 0 0 0 0,0 0 0 0 0,0 0 0 0 0,0 0 0 0 0,0-1-3 0 0,0 1 2 0 0,0 0 1 0 0,0-1 0 0 0,0 1 0 0 0,0 0-1 0 0,0 0 1 0 0,0 0 0 0 0,0 0-1 0 0,-1 0 1 0 0,1 0 0 0 0,0 0 0 0 0,-1 0-1 0 0,1 1-2 0 0,0-1 0 0 0,0 0 0 0 0,0 0 0 0 0,-1 0 0 0 0,1 0 0 0 0,0 0 0 0 0,0-1 0 0 0,0 1 0 0 0,0 0 0 0 0,0 0 0 0 0,0-1 0 0 0,1 1 0 0 0,-1 0 0 0 0,-1-1 0 0 0,0 0 0 0 0,0 0 0 0 0,0 1 0 0 0,0-1 0 0 0,1 0 0 0 0,-1 0 0 0 0,0 0 0 0 0,0 1 0 0 0,0-1 0 0 0,0 0 0 0 0,0 0 0 0 0,0 1 0 0 0,0-1 0 0 0,0 0 0 0 0,0 0 0 0 0,0 1 0 0 0,0-1 0 0 0,0 0 0 0 0,0 0 0 0 0,0 1 0 0 0,0-1 0 0 0,0 0 0 0 0,0 0 0 0 0,0 1 0 0 0,0-1 0 0 0,0 0 0 0 0,0 0 0 0 0,0 1 0 0 0,0-1 0 0 0,0 0 0 0 0,-1 0 0 0 0,1 1 0 0 0,0-1 0 0 0,0 0 0 0 0,0 0 0 0 0,-1 0 0 0 0,-2 5 0 0 0,2-4 0 0 0,1 0 0 0 0,-1 0 0 0 0,1 0 0 0 0,-1 0 0 0 0,1 0 0 0 0,0 0 0 0 0,0 0 0 0 0,-1 1 0 0 0,1-1 0 0 0,0 0 0 0 0,0 0 0 0 0,0 0 0 0 0,0 0 0 0 0,0 1 0 0 0,1-1 0 0 0,-1 0 0 0 0,0 0 0 0 0,0 0 0 0 0,1 0 0 0 0,-1 0 0 0 0,1 0 0 0 0,-1 0 0 0 0,1 0 0 0 0,-1 0 0 0 0,1 0 0 0 0,0 0 0 0 0,-1 0 0 0 0,1 0 0 0 0,0 0 0 0 0,0 0 0 0 0,0-1 0 0 0,0 1 0 0 0,51 53 182 0 0,-49-50-180 0 0,1 0 0 0 0,0 0 0 0 0,1-1 0 0 0,-1 1 0 0 0,2 0-2 0 0,8 6 11 0 0,-11-6 0 0 0,0 0-1 0 0,0 0 1 0 0,0 0 0 0 0,-1 1-1 0 0,2 1-10 0 0,-2 1 0 0 0,-2-6 3 0 0,0 0 1 0 0,0-1-1 0 0,1 1 0 0 0,-1 0 0 0 0,0 0 0 0 0,1 0 1 0 0,-1 0-1 0 0,1 0 0 0 0,-1 0 0 0 0,1 0 0 0 0,-1-1 1 0 0,1 1-1 0 0,-1 0 0 0 0,1 0 0 0 0,0-1 1 0 0,-1 1-1 0 0,1 0 0 0 0,0-1 0 0 0,0 1-3 0 0,-1-1 3 0 0,1 0-1 0 0,-1 1 1 0 0,0-1-1 0 0,1 0 1 0 0,-1 0-1 0 0,0 1 1 0 0,1-1-1 0 0,-1 0 1 0 0,0 1-1 0 0,1-1 1 0 0,-1 0-1 0 0,0 1 1 0 0,0-1-1 0 0,0 0 1 0 0,1 1 0 0 0,-1-1-1 0 0,0 0 1 0 0,0 1-1 0 0,0-1 1 0 0,0 1-1 0 0,0-1 1 0 0,0 0-1 0 0,0 1 1 0 0,0-1-1 0 0,0 1-2 0 0,8 14 124 0 0,-1-2-20 0 0,-4-6-50 0 0,2-4-32 0 0,-4-1 26 0 0,1 5-29 0 0,0-4-12 0 0,-1 0 0 0 0,1 0 0 0 0,0 0 1 0 0,0 0-1 0 0,0 0 0 0 0,0 0 0 0 0,0-1 0 0 0,3 3-7 0 0,10 15 192 0 0,-13-19-182 0 0,9 9 34 0 0,-7-5-34 0 0,-3 3-10 0 0,19 10 0 0 0,-16-15 11 0 0,19 19-12 0 0,-21-20 44 0 0,0 1-35 0 0,0-1 1 0 0,0 0-1 0 0,0 0 1 0 0,0 1-1 0 0,0-2 1 0 0,1 1-1 0 0,1 1-8 0 0,11 10-74 0 0,-9-8 78 0 0,-3-4 7 0 0,0 1 1 0 0,-1 0 0 0 0,1 0-1 0 0,-1 0 1 0 0,1 0 0 0 0,-1 0-1 0 0,0 0 1 0 0,1 1-12 0 0,-2-1 9 0 0,19 12 542 0 0,10-8-748 0 0,-30-6 323 0 0,4 2-160 0 0,0 1-272 0 0,14-1 753 0 0,-16-2-550 0 0,-2 0-3 0 0,3 1 17 0 0,2-2 137 0 0,10 7 213 0 0,-11-5-351 0 0,-4-1 87 0 0,0 0 0 0 0,0 0 0 0 0,0 0 0 0 0,0 0 0 0 0,0 0 0 0 0,0 0 0 0 0,0 0 0 0 0,0 0 0 0 0,0 0 0 0 0,0 0 0 0 0,0 0 0 0 0,0 0 0 0 0,0 0 0 0 0,0 0-1 0 0,0 0 1 0 0,1 0 0 0 0,-1 0 0 0 0,0-1 0 0 0,0 1 0 0 0,0 0 0 0 0,0 0 0 0 0,0 0 0 0 0,0 0 0 0 0,0 0 0 0 0,0 0 0 0 0,0 0 0 0 0,0 0 0 0 0,0 0 0 0 0,0 0 0 0 0,0 0 0 0 0,-1 0 0 0 0,1 0 0 0 0,0 0 0 0 0,0 0 0 0 0,0 0 0 0 0,0 0 0 0 0,0 0 0 0 0,0-1 0 0 0,0 1 0 0 0,0 0 0 0 0,0 0-1 0 0,0 0 1 0 0,0 0 0 0 0,0 0 0 0 0,0 0 0 0 0,0 0 0 0 0,0 0 0 0 0,0 0 0 0 0,0 0 0 0 0,0 0 0 0 0,0 0 0 0 0,0 0 0 0 0,0 0 0 0 0,0 0 0 0 0,0 0 0 0 0,0 0 0 0 0,-1 0 0 0 0,1 0 0 0 0,0 0 0 0 0,0 0 0 0 0,0 0 0 0 0,0 0 3 0 0,28 9-104 0 0,-22-7 104 0 0,-1 2 0 0 0,1-3 0 0 0,0 0 0 0 0,0 1 0 0 0,3-1 0 0 0,-1 0 0 0 0,-1-1 0 0 0,0-1 11 0 0,-5 1 32 0 0,3 1-22 0 0,-4 0 8 0 0,-1-1-93 0 0,0 0-56 0 0,0 0-9 0 0,0 0-240 0 0,0 0-987 0 0,0 0-422 0 0</inkml:trace>
  <inkml:trace contextRef="#ctx0" brushRef="#br0" timeOffset="2219.187">1637 912 920 0 0,'0'0'100'0'0,"0"0"84"0"0,0 0 37 0 0,0 0 10 0 0,0 0 112 0 0,0 0 463 0 0,0 0 201 0 0,0 0 38 0 0,0 0-41 0 0,0 0-211 0 0,0 0-90 0 0,0 0-20 0 0,0 0-26 0 0,0 0-94 0 0,0 0-41 0 0,0 0-8 0 0,0 0-10 0 0,0 0-35 0 0,0 0-18 0 0,0 0-3 0 0,0 0-15 0 0,0 0-61 0 0,0 0-27 0 0,0 0-7 0 0,0 0-10 0 0,0 0-32 0 0,0 0-10 0 0,0 0-4 0 0,0 0-6 0 0,0 0-16 0 0,0 0-4 0 0,0 0 0 0 0,0 0-2 0 0,0 0-6 0 0,0 0-7 0 0,0 0-1 0 0,0 0 4 0 0,14-12 1160 0 0,17-4-809 0 0,8-5 306 0 0,-1-4-325 0 0,-33 22-535 0 0,0 0-1 0 0,-1 0 1 0 0,1-1-1 0 0,-1 1 0 0 0,4-5-40 0 0,16-12 6 0 0,-19 14 64 0 0,0 0-1 0 0,0 0 0 0 0,0 0 0 0 0,0-1-69 0 0,2-3-21 0 0,-4 6 21 0 0,7-10 0 0 0,1 0-1 0 0,0 1 14 0 0,44-29 251 0 0,-39 32-250 0 0,-14 9-15 0 0,0 0 1 0 0,0 0 0 0 0,1-1 0 0 0,-1 1 0 0 0,0 0 0 0 0,-1-1 0 0 0,1 0-1 0 0,0 1 1 0 0,0-1 0 0 0,0 0 2 0 0,0 0-1 0 0,1 0 0 0 0,-1 0 0 0 0,1 0 0 0 0,-1 0 0 0 0,1 1 1 0 0,0-1-1 0 0,-1 1 0 0 0,1 0 0 0 0,2-1-1 0 0,15-8-142 0 0,0-1 13 0 0,-17 9 132 0 0,1 1-1 0 0,-1-1 1 0 0,-1 1-1 0 0,1-1 1 0 0,0 0 0 0 0,0 0-1 0 0,-1 0 1 0 0,3-3-3 0 0,-3 3-14 0 0,1 0 0 0 0,-1 0 0 0 0,1 0 1 0 0,-1 0-1 0 0,1 0 0 0 0,-1 1 0 0 0,3-1 14 0 0,10-8-1 0 0,12-3 259 0 0,-23 11-286 0 0,0 1-1 0 0,-1-1 1 0 0,1 0 0 0 0,0-1 0 0 0,0 1-1 0 0,-1-1 29 0 0,38-16 0 0 0,-36 16 0 0 0,3-3-2 0 0,6 0 25 0 0,-7 4-12 0 0,19-11 901 0 0,-14 8-939 0 0,1 0-1 0 0,-1 1 1 0 0,5 0 27 0 0,-12 3 26 0 0,0 0 1 0 0,0 0 0 0 0,0 0-1 0 0,6 0-26 0 0,49-5 0 0 0,-51 5 0 0 0,-6 1 0 0 0,0 0 0 0 0,0 0 0 0 0,0 0 0 0 0,0 0 0 0 0,0 0 0 0 0,0 1 0 0 0,0-1 0 0 0,0 1 0 0 0,0 0 0 0 0,9-1-261 0 0,-9 0 231 0 0,0-1-1 0 0,-1 1 1 0 0,1 0-1 0 0,0 0 1 0 0,0 0-1 0 0,-1 0 0 0 0,1 0 1 0 0,0 0-1 0 0,0 1 31 0 0,35 8 22 0 0,-5-3 199 0 0,-30-5-350 0 0,5-2-1 0 0,10 8 158 0 0,-16-7-2 0 0,0-1-13 0 0,13 6 615 0 0,-14-4-728 0 0,-1-1-72 0 0,21 6 5 0 0,1 7 735 0 0,18 5-72 0 0,-30-14-570 0 0,10 3-50 0 0,2 5 194 0 0,-21-12-52 0 0,0 0 0 0 0,0 1 0 0 0,0-1 0 0 0,0 0-1 0 0,0 1 1 0 0,0-1 0 0 0,1 0 0 0 0,-1 0 0 0 0,0 0-1 0 0,0 0 1 0 0,0 0 0 0 0,0 0 0 0 0,0 0 0 0 0,0 0-1 0 0,1-1 1 0 0,-1 1 0 0 0,1-1-18 0 0,7 2 414 0 0,-5 0-5293 0 0,-4-1-2022 0 0</inkml:trace>
  <inkml:trace contextRef="#ctx0" brushRef="#br0" timeOffset="6771.805">3218 965 1376 0 0,'0'0'212'0'0,"0"0"353"0"0,0 0 157 0 0,0 0 28 0 0,0 0 17 0 0,0 0 36 0 0,0 0 18 0 0,0 0 3 0 0,0 0-39 0 0,0 0-162 0 0,0 0-71 0 0,0 0-10 0 0,0 0-46 0 0,0 0-176 0 0,0 0-80 0 0,0 0-14 0 0,0 0 8 0 0,0 0 44 0 0,0 0 11 0 0,0 0 6 0 0,0 0 21 0 0,0 0 85 0 0,0 0 42 0 0,0 0 5 0 0,0 0-38 0 0,0 0-156 0 0,0 0-72 0 0,0 0-12 0 0,18 19 1459 0 0,-9-9-1261 0 0,-8-9-317 0 0,0 0-1 0 0,0-1 1 0 0,-1 1 0 0 0,1 0-1 0 0,0 0 1 0 0,0 0 0 0 0,0 0-1 0 0,-1 1 1 0 0,1-1 0 0 0,0 0-1 0 0,-1 0 1 0 0,1 0 0 0 0,-1 0-1 0 0,0 1 1 0 0,1-1-1 0 0,-1 1-50 0 0,0-1 38 0 0,1 0-1 0 0,-1 0 1 0 0,1 0-1 0 0,-1 0 1 0 0,1 0-1 0 0,-1 0 1 0 0,1-1-1 0 0,-1 1 1 0 0,1 0-1 0 0,0 0 0 0 0,-1-1 1 0 0,2 1-38 0 0,3 6 338 0 0,-3-4-275 0 0,0-1-1 0 0,0 0 0 0 0,0 0 0 0 0,0 0 0 0 0,0 0 0 0 0,0 0 0 0 0,0 0 0 0 0,1 0 1 0 0,-1-1-1 0 0,1 1 0 0 0,-1-1 0 0 0,1 0 0 0 0,0 0 0 0 0,-1 0 0 0 0,3 1-62 0 0,27 13 680 0 0,-30-14-552 0 0,13 4 360 0 0,15 11 72 0 0,-29-15-555 0 0,-1 0 0 0 0,1-1 0 0 0,-1 1-1 0 0,1-1 1 0 0,0 1 0 0 0,0-1-1 0 0,-1 1 1 0 0,1-1 0 0 0,0 0 0 0 0,0 1-1 0 0,0-1 1 0 0,-1 0 0 0 0,1 1-1 0 0,0-1 1 0 0,0 0 0 0 0,0 0 0 0 0,0 0-5 0 0,4 1-1 0 0,0 1 7 0 0,0 0 0 0 0,-1 0 0 0 0,1-1 0 0 0,0 0 0 0 0,0 0-1 0 0,0 0 1 0 0,3 0-6 0 0,16 3 87 0 0,-2-1-19 0 0,-19-3-54 0 0,0 1 0 0 0,1-1 1 0 0,-1 1-1 0 0,0-1 0 0 0,0 1 0 0 0,0 0 0 0 0,0 0 0 0 0,-1 0 0 0 0,4 1-14 0 0,-3-1 45 0 0,1 0 0 0 0,0-1 0 0 0,-1 0 0 0 0,1 0 1 0 0,0 0-1 0 0,-1 0 0 0 0,3-1-45 0 0,-3 1 1 0 0,14-4 182 0 0,-15 3-152 0 0,1 1 1 0 0,-1-1-1 0 0,1 0 1 0 0,0 1-1 0 0,-1 0 1 0 0,1-1-1 0 0,0 1 0 0 0,-1 0 1 0 0,1 0-1 0 0,0 1 1 0 0,0-1-1 0 0,-1 1-31 0 0,1 0 11 0 0,-1 1 36 0 0,-2-2-39 0 0,21-2-10 0 0,-16 1 2 0 0,-4 1 0 0 0,0 0 0 0 0,1 0 0 0 0,-1 0 0 0 0,0 0 0 0 0,0 0 0 0 0,0 0 0 0 0,1 0 0 0 0,-1 0 0 0 0,0 0 0 0 0,0 1 0 0 0,2-1 0 0 0,1 2 0 0 0,7 1 9 0 0,-8-3 28 0 0,0 0-1 0 0,1 1 0 0 0,-1-1 1 0 0,0 0-1 0 0,0 1 0 0 0,0 0 1 0 0,0 0-1 0 0,1 0 0 0 0,-1 0-36 0 0,17 2 64 0 0,4 5-144 0 0,-20-6 92 0 0,0-1 0 0 0,0 0 0 0 0,0 0-1 0 0,0 0 1 0 0,0 0 0 0 0,0-1 0 0 0,0 0 0 0 0,0 0-1 0 0,0 0 1 0 0,0 0 0 0 0,0 0 0 0 0,0-1-1 0 0,2-1-11 0 0,10 0 39 0 0,-15 2-38 0 0,24 0 327 0 0,0 1-1 0 0,20 3-327 0 0,-7-4-16 0 0,52-2-64 0 0,-80 2 201 0 0,-1-1 0 0 0,1 0 0 0 0,0-1 0 0 0,8-2-121 0 0,5-1 76 0 0,-5 4-54 0 0,7 1 380 0 0,-17 0-468 0 0,1 0 1 0 0,-1-1-1 0 0,7-2 66 0 0,39-10 93 0 0,-52 12-84 0 0,0 1-1 0 0,-1-1 1 0 0,1 1-1 0 0,0 0 1 0 0,0 0-1 0 0,0 0 1 0 0,-1 0-1 0 0,1 0 1 0 0,1 0-9 0 0,0 0-12 0 0,0 0 1 0 0,0 0-1 0 0,-1 0 0 0 0,1 0 1 0 0,0-1-1 0 0,0 1 1 0 0,-1-1-1 0 0,1 0 12 0 0,25-6 8 0 0,15-1-8 0 0,-39 8 3 0 0,6-2 15 0 0,0 1-1 0 0,0 1 1 0 0,5 0-18 0 0,26-1 54 0 0,-3-7-44 0 0,-19 5 40 0 0,-14 2-24 0 0,0 1 0 0 0,0-1 0 0 0,0-1-1 0 0,0 1 1 0 0,-1-1 0 0 0,1 1 0 0 0,0-1-1 0 0,2-2-25 0 0,-6 3 0 0 0,-1 1 0 0 0,1-1 0 0 0,0 1 0 0 0,0-1 0 0 0,-1 1 0 0 0,1 0 0 0 0,0-1 0 0 0,0 1 0 0 0,-1 0 0 0 0,1 0 0 0 0,0-1 0 0 0,0 1 0 0 0,0 0 0 0 0,-1 0 0 0 0,1 0 0 0 0,1 0 0 0 0,1 0 0 0 0,45-16 0 0 0,7-6 0 0 0,-16 6 0 0 0,-35 14-59 0 0,1 0 0 0 0,-1 0 0 0 0,0-1 0 0 0,0 0 0 0 0,4-2 59 0 0,12-9-281 0 0,-16 12 101 0 0,-2 0 173 0 0,1 0 0 0 0,0 0 0 0 0,0 0 0 0 0,0 0 0 0 0,0 1 0 0 0,2-1 7 0 0,8-5 6 0 0,-5 4-6 0 0,-5 3 0 0 0,10-4 0 0 0,8-7 16 0 0,-7 5 594 0 0,-12 5-654 0 0,0 1-1 0 0,0-1 0 0 0,-1 0 1 0 0,1 1-1 0 0,0-1 0 0 0,0 0 1 0 0,-1 0-1 0 0,1 0 0 0 0,-1-1 45 0 0,0 1-161 0 0,-1 1 262 0 0,0 0 113 0 0,0 0 18 0 0,0 0-58 0 0,0 0-267 0 0,0 0-119 0 0,9-3-751 0 0,5-3-8531 0 0,-9 1 3601 0 0</inkml:trace>
  <inkml:trace contextRef="#ctx0" brushRef="#br0" timeOffset="7468.235">4903 751 920 0 0,'0'0'383'0'0,"0"0"1271"0"0,0 0 561 0 0,0 0 110 0 0,0 0-170 0 0,0 0-789 0 0,-2-2 151 0 0,1 2 7390 0 0,12 25-8900 0 0,-6-15 724 0 0,-1 1 0 0 0,4 10-731 0 0,1 11 137 0 0,0 0 86 0 0,0 12-223 0 0,-7-34 127 0 0,1-1-1 0 0,0 0 1 0 0,0 0-1 0 0,4 5-126 0 0,0 4 124 0 0,-5-13-102 0 0,-1-2 37 0 0,4 1-15 0 0,-4-2-20 0 0,0-2 52 0 0,-1 0-4 0 0,11 7-2168 0 0,1-16-2721 0 0,-10 5 3044 0 0</inkml:trace>
  <inkml:trace contextRef="#ctx0" brushRef="#br0" timeOffset="8951.031">4910 746 9616 0 0,'0'0'216'0'0,"0"0"32"0"0,0 0 12 0 0,0 0-31 0 0,-2 0-45 0 0,1 0 520 0 0,1 0 212 0 0,0 0 39 0 0,0 0-17 0 0,0 0-87 0 0,0 0-34 0 0,0 0-8 0 0,0 0-42 0 0,0 0-174 0 0,0 0-75 0 0,0 0-20 0 0,2 0-20 0 0,28-2 1451 0 0,-29 2-1728 0 0,7 1 141 0 0,-3 0-202 0 0,-1 0-1 0 0,1 1 1 0 0,-1-1 0 0 0,1 1 0 0 0,-1 0 0 0 0,1 1 0 0 0,-1-1-1 0 0,1 1-139 0 0,37 27 51 0 0,-30-22-336 0 0,19 8 835 0 0,-21-6-576 0 0,-8-7 16 0 0,0-1-1 0 0,0 1 1 0 0,0-1-1 0 0,0 0 1 0 0,1 0-1 0 0,-1 0 1 0 0,1 0-1 0 0,-1-1 1 0 0,1 1-1 0 0,0-1 1 0 0,0 1-1 0 0,0-1 11 0 0,9 11 164 0 0,6-3-152 0 0,-18-9-12 0 0,0 0 0 0 0,1 0 0 0 0,-1 0 0 0 0,0 0 0 0 0,1 0 0 0 0,-1 0 0 0 0,0 0 0 0 0,0 1 0 0 0,1-1 0 0 0,-1 0 0 0 0,0 0 0 0 0,0 0 0 0 0,1 0 0 0 0,-1 1 0 0 0,0-1 0 0 0,0 0 0 0 0,1 0 0 0 0,-1 0 0 0 0,0 1 0 0 0,0-1 0 0 0,0 0 0 0 0,0 0 0 0 0,1 1 0 0 0,-1-1 0 0 0,0 0 0 0 0,0 0 0 0 0,0 1 0 0 0,0-1 0 0 0,0 0 0 0 0,0 1 0 0 0,0-1 0 0 0,0 0 0 0 0,0 0 0 0 0,0 1 0 0 0,0-1 0 0 0,0 0 0 0 0,0 1 0 0 0,0-1 0 0 0,0 0 0 0 0,0 0 0 0 0,0 1 0 0 0,0-1 0 0 0,0 0 0 0 0,0 1 0 0 0,0-1 0 0 0,-1 0 0 0 0,1 0 0 0 0,0 1 0 0 0,0-1 0 0 0,0 0 0 0 0,0 0 0 0 0,-1 1 0 0 0,1-1 0 0 0,0 0 0 0 0,0 0 0 0 0,0 0 0 0 0,-1 0 0 0 0,1 1 0 0 0,-15 13 0 0 0,12-13 0 0 0,-23 19 153 0 0,-4 3 57 0 0,23-16-227 0 0,-1-1 0 0 0,-1 0 0 0 0,1-1 0 0 0,-9 5 17 0 0,-6 3 196 0 0,22-12-209 0 0,-1 0 0 0 0,0 0 1 0 0,1 0-1 0 0,-1 0 0 0 0,1 1 0 0 0,0-1 1 0 0,-1 1-1 0 0,1-1 0 0 0,0 1 13 0 0,0-1 118 0 0,1-1-66 0 0,0 0-112 0 0,0 0-68 0 0,0 0-22 0 0,0 0 45 0 0,10-8 572 0 0,-2 1-374 0 0,0-1 0 0 0,-1-1 0 0 0,1 0 0 0 0,2-5-93 0 0,16-19 18 0 0,-19 25 64 0 0,-7 7-95 0 0,1-1-1 0 0,0 1 0 0 0,0-1 0 0 0,1 1 0 0 0,-1 0 1 0 0,0 0-1 0 0,0 0 0 0 0,0-1 0 0 0,1 1 0 0 0,-1 0 1 0 0,1 1-1 0 0,-1-1 0 0 0,1 0 0 0 0,-1 0 0 0 0,1 1 1 0 0,1-1 13 0 0,-17 5-124 0 0,1 2 0 0 0,1-1 0 0 0,-1 2 1 0 0,1 0-1 0 0,-11 8 124 0 0,23-15 10 0 0,0 0 1 0 0,0 0-1 0 0,0 0 0 0 0,0 0 1 0 0,-1 0-1 0 0,1 0 0 0 0,0 0 1 0 0,0 0-1 0 0,0 0 0 0 0,0 0 1 0 0,0 0-1 0 0,0 0 0 0 0,-1 0 1 0 0,1 0-1 0 0,0 0 0 0 0,0 0 1 0 0,0 0-1 0 0,0 0 1 0 0,0 0-1 0 0,0-1 0 0 0,0 1 1 0 0,-1 0-1 0 0,1 0 0 0 0,0 0 1 0 0,0 0-1 0 0,0 0 0 0 0,0 0 1 0 0,0 0-1 0 0,0 0 0 0 0,0 0 1 0 0,0-1-1 0 0,0 1 0 0 0,0 0 1 0 0,-1 0-1 0 0,1 0 0 0 0,0 0 1 0 0,0 0-1 0 0,0 0 0 0 0,0 0 1 0 0,0-1-1 0 0,0 1 0 0 0,0 0 1 0 0,0 0-1 0 0,0 0 0 0 0,0 0 1 0 0,0 0-1 0 0,0 0 1 0 0,0-1-1 0 0,0 1 0 0 0,0 0 1 0 0,0 0-1 0 0,0 0 0 0 0,0 0 1 0 0,0 0-1 0 0,0 0 0 0 0,1-1 1 0 0,-1 1-1 0 0,0 0 0 0 0,0 0 1 0 0,0 0-1 0 0,0 0 0 0 0,0 0 1 0 0,0 0-11 0 0,0-1 3 0 0,1-1 0 0 0,-1 1 0 0 0,1 0 0 0 0,-1 0 0 0 0,1 0-1 0 0,-1 0 1 0 0,1 0 0 0 0,0 0 0 0 0,0 0 0 0 0,-1 0 0 0 0,1 0 0 0 0,0 0 0 0 0,0 1 0 0 0,0-1-3 0 0,9-10 61 0 0,-8 9-68 0 0,-1 1-1 0 0,0-1 0 0 0,1 0 1 0 0,-1 1-1 0 0,1 0 0 0 0,-1-1 0 0 0,1 1 1 0 0,0 0-1 0 0,0 0 0 0 0,0-1 8 0 0,0 2 0 0 0,2-4 0 0 0,2-3 0 0 0,-3 3 0 0 0,-2-1 0 0 0,-4 4 0 0 0,0 1 5 0 0,-1 1 0 0 0,1 0 0 0 0,0 0 0 0 0,0 0 0 0 0,0 0 0 0 0,-1 1 0 0 0,0 0-5 0 0,1 0-63 0 0,0-1-1 0 0,-1 1 1 0 0,1-1 0 0 0,0 0 0 0 0,-1 0 0 0 0,1 0-1 0 0,-3 0 64 0 0,6-1-200 0 0,-9 8 498 0 0,8-7-153 0 0,1-1-222 0 0,0 0-98 0 0,0 0-17 0 0,0 0 47 0 0,0 0 222 0 0,3-14 552 0 0,-1 11-618 0 0,-1 1-9 0 0,0 1 1 0 0,0-1 0 0 0,0 1-1 0 0,0-1 1 0 0,0 0-1 0 0,0 1 1 0 0,-1-1-1 0 0,1 0 1 0 0,-1 0-1 0 0,1 1 1 0 0,-1-1-1 0 0,0 0 1 0 0,0 0-1 0 0,0 0 1 0 0,0 0 0 0 0,0 0-1 0 0,0 1 1 0 0,0-1-1 0 0,0 0 1 0 0,-1 0-1 0 0,1 0-2 0 0,-2-2-26 0 0,0 3-21 0 0,1-1 1 0 0,0 1-1 0 0,-1-1 1 0 0,0 1-1 0 0,1-1 1 0 0,-1 1 0 0 0,0 0-1 0 0,1 0 1 0 0,-2 0 46 0 0,-8-8-133 0 0,2 2 224 0 0,7 6-135 0 0,1 0 1 0 0,0 1-1 0 0,0-1 0 0 0,0 0 1 0 0,0 1-1 0 0,0-1 1 0 0,0 0-1 0 0,0 0 1 0 0,0 0-1 0 0,1 0 1 0 0,-1 0-1 0 0,0 0 44 0 0,0 0-308 0 0,1-1-1 0 0,-1 1 1 0 0,1 0 0 0 0,-1-1-1 0 0,1 1 1 0 0,0 0 0 0 0,0-1-1 0 0,-1 1 1 0 0,1 0-1 0 0,0-1 1 0 0,0 1 308 0 0,-1 1-1977 0 0,-8 0-20 0 0</inkml:trace>
  <inkml:trace contextRef="#ctx0" brushRef="#br0" timeOffset="13218.972">12 1336 3224 0 0,'0'0'143'0'0,"0"0"173"0"0,0 0 624 0 0,0 0 274 0 0,0 0 54 0 0,0 0-59 0 0,0 0-287 0 0,-8 16 4159 0 0,7-14-4853 0 0,0 1 0 0 0,0 0 1 0 0,1 0-1 0 0,0-1 0 0 0,-1 1 0 0 0,1 0 1 0 0,0 0-1 0 0,0-1 0 0 0,0 1 0 0 0,1 0 0 0 0,-1 0 1 0 0,1-1-1 0 0,-1 1 0 0 0,1 0-228 0 0,2 21 919 0 0,3 6-1 0 0,-5-11-116 0 0,-2 11-280 0 0,1-29-503 0 0,0 0 0 0 0,0 0 0 0 0,1-1 1 0 0,-1 1-1 0 0,0 0 0 0 0,0-1 1 0 0,0 1-1 0 0,1 0 0 0 0,-1-1 0 0 0,0 1 1 0 0,1 0-1 0 0,-1-1 0 0 0,1 1 0 0 0,-1 0 1 0 0,0-1-1 0 0,1 1 0 0 0,-1-1 0 0 0,1 1 1 0 0,0-1-1 0 0,-1 1 0 0 0,1-1-19 0 0,0 1 31 0 0,0-1-1 0 0,-1 1 1 0 0,1 0-1 0 0,0-1 1 0 0,-1 1-1 0 0,1 0 1 0 0,-1 0-1 0 0,1-1 1 0 0,-1 1 0 0 0,1 0-1 0 0,-1 0 1 0 0,1 0-1 0 0,-1 0 1 0 0,0 0-31 0 0,1 1 68 0 0,0 1 0 0 0,-1-1 0 0 0,1 0 0 0 0,0 1 0 0 0,0-1 0 0 0,1 0 0 0 0,-1 1 0 0 0,1 0-68 0 0,5 9-2 0 0,5 8 0 0 0,-9-15 21 0 0,0-1 0 0 0,0 1 0 0 0,0-1 0 0 0,-1 1 0 0 0,0 0 0 0 0,0 0 0 0 0,0 3-19 0 0,2 4 55 0 0,0 6-6 0 0,-2-12-44 0 0,0-1 1 0 0,0 0-1 0 0,1 0 0 0 0,0 0 1 0 0,-1 0-1 0 0,2-1 0 0 0,-1 1 1 0 0,0-1-1 0 0,1 1 0 0 0,0-1-5 0 0,1 1 5 0 0,-1-1 2 0 0,0 0 0 0 0,-1 0 0 0 0,1 1 0 0 0,-1-1 0 0 0,0 1 0 0 0,0-1 0 0 0,1 4-7 0 0,17 28 320 0 0,-21-35-310 0 0,0 0 1 0 0,1 0 0 0 0,-1 1 0 0 0,1-1 0 0 0,-1 0 0 0 0,1 0-1 0 0,0 0 1 0 0,0 0 0 0 0,-1 0 0 0 0,1 0 0 0 0,0 0-1 0 0,0 0 1 0 0,0 0-11 0 0,3 4 17 0 0,-2-1-10 0 0,3 6 38 0 0,0 0 1 0 0,0 0 0 0 0,1 0-1 0 0,4 4-45 0 0,23 30 118 0 0,-7-22-97 0 0,-5-6 171 0 0,5 2 368 0 0,-26-18-657 0 0,20 8 375 0 0,-12-6-267 0 0,-4-2 2 0 0,-1 0 1 0 0,1 1-1 0 0,-1 0 1 0 0,0 0-1 0 0,1 0 1 0 0,-1 0-1 0 0,0 0 1 0 0,0 1-1 0 0,3 0-13 0 0,-2 0 27 0 0,1 0 1 0 0,0 0-1 0 0,0-1 0 0 0,1 0 0 0 0,-1 0 0 0 0,0 0 0 0 0,0 0 1 0 0,2-1-28 0 0,-4 0-24 0 0,2 0 60 0 0,-1 0 0 0 0,0 0-1 0 0,0 0 1 0 0,1 1 0 0 0,-1-1 0 0 0,0 1 0 0 0,0 0-1 0 0,0 1 1 0 0,2 0-36 0 0,6 4 177 0 0,6 3 174 0 0,-17-9-357 0 0,0 1 1 0 0,-1-1-1 0 0,1 0 0 0 0,0 0 1 0 0,0 0-1 0 0,0 1 0 0 0,0-1 0 0 0,0 0 1 0 0,-1 0-1 0 0,1 0 0 0 0,0-1 0 0 0,0 1 1 0 0,0 0-1 0 0,0 0 0 0 0,0 0 0 0 0,-1-1 1 0 0,1 1-1 0 0,0 0 0 0 0,0-1 1 0 0,0 1 5 0 0,0 0-43 0 0,0 0 55 0 0,-1 0-1 0 0,1 0 1 0 0,-1 1 0 0 0,1-1 0 0 0,-1 0-1 0 0,1 0 1 0 0,-1 0 0 0 0,1 0 0 0 0,0 0-1 0 0,-1 0 1 0 0,1 0 0 0 0,-1 0 0 0 0,1 0-1 0 0,0 0 1 0 0,-1 0 0 0 0,1 0 0 0 0,-1-1-1 0 0,1 1-11 0 0,1-1 82 0 0,-1 1 10 0 0,10 3 552 0 0,-5 0-660 0 0,-4-1 9 0 0,-2-2 8 0 0,1 0 0 0 0,-1 1 0 0 0,0-1 0 0 0,1 0 0 0 0,-1 0 0 0 0,1 0 0 0 0,-1 1 0 0 0,0-1 0 0 0,1 0 0 0 0,-1 0 0 0 0,1 0 0 0 0,-1 0 0 0 0,1 0 0 0 0,-1 0 0 0 0,1 0 0 0 0,-1 0 0 0 0,0 0 0 0 0,1 0 0 0 0,-1 0 0 0 0,1 0-1 0 0,12 0 11 0 0,-9-1-81 0 0,16-1-65 0 0,-17 2 178 0 0,3 2-22 0 0,-3-1 22 0 0,2-1-22 0 0,-2-1 22 0 0,3-1-22 0 0,-3 1 22 0 0,1-3-14 0 0,-1 3-68 0 0,13-1 315 0 0,-15 2-212 0 0,-1 0 0 0 0,1-1-10 0 0,3-1-33 0 0,-3 1 22 0 0,3 0-33 0 0,2-2-10 0 0,-1 2 0 0 0,-2 2 11 0 0,-2-1-54 0 0,-1 0-394 0 0,0 0-187 0 0,0 0-1056 0 0,0 0-4261 0 0,0 0-1824 0 0</inkml:trace>
  <inkml:trace contextRef="#ctx0" brushRef="#br0" timeOffset="14635.754">1404 1535 1376 0 0,'4'5'253'0'0,"-3"-4"527"0"0,-1-1 232 0 0,0 0 48 0 0,0 0-36 0 0,0 0-195 0 0,0 0-86 0 0,0 0-20 0 0,0 0-33 0 0,0 0-123 0 0,0 0-58 0 0,0 0-11 0 0,18-13 3102 0 0,1 0-785 0 0,-18 12-2647 0 0,-1 1-9 0 0,17-13 596 0 0,9-7-373 0 0,-20 15-130 0 0,0 1-1 0 0,0-1 1 0 0,0-1-1 0 0,0 1 0 0 0,-1-1 1 0 0,0 0-1 0 0,2-3-251 0 0,5-4 339 0 0,1 0-118 0 0,-8 10-169 0 0,-1-1-1 0 0,1 1 0 0 0,0 0 1 0 0,0 0-1 0 0,1 1 0 0 0,-1-1 1 0 0,0 1-1 0 0,1 1 0 0 0,4-2-51 0 0,-1 0 146 0 0,6-2 62 0 0,18 0-23 0 0,-27 4-89 0 0,0 1-1 0 0,-1-1 1 0 0,1 0 0 0 0,0-1 0 0 0,2 0-96 0 0,-4 1 138 0 0,1 0 0 0 0,-1 0 0 0 0,1 1 0 0 0,-1-1 0 0 0,3 1-138 0 0,-5 0 256 0 0,-2 0 6 0 0,8-1 201 0 0,10-2-1136 0 0,-7 1 606 0 0,-4 1 242 0 0,1 0-1 0 0,-1 0 1 0 0,1 1 0 0 0,7 0-175 0 0,-14 0-168 0 0,11 0 417 0 0,-11 0-302 0 0,-1 0-43 0 0,1 1 21 0 0,3 0 60 0 0,3 0 15 0 0,23 4 280 0 0,-26-4-250 0 0,-3-1 115 0 0,-1 0 24 0 0,0 0-1 0 0,0 0-44 0 0,0 0-186 0 0,10 5-600 0 0,-7-3-3283 0 0,-3-2-3213 0 0</inkml:trace>
  <inkml:trace contextRef="#ctx0" brushRef="#br0" timeOffset="16338.016">2630 2156 1376 0 0,'-2'4'-262'0'0,"-3"-1"11475"0"0,5-3-4460 0 0,2 1-5855 0 0,1-1-2389 0 0,-1 0 1619 0 0,19 11 1235 0 0,-17-8-1219 0 0,1 0-1 0 0,-1 1 1 0 0,1-1 0 0 0,0-1-1 0 0,-1 1 1 0 0,1-1 0 0 0,0 0-1 0 0,4 1-143 0 0,9 6 119 0 0,5 1 698 0 0,-3-2-793 0 0,-17-6 11 0 0,-1-1 0 0 0,1 0 0 0 0,0 0 0 0 0,0 0 0 0 0,0 0 0 0 0,0 0 0 0 0,0-1 0 0 0,0 1 0 0 0,0-1-1 0 0,0 0 1 0 0,3 0-35 0 0,10 4 302 0 0,-15-3-286 0 0,0 0 0 0 0,0-1 0 0 0,1 1 1 0 0,-1-1-1 0 0,0 1 0 0 0,0-1 0 0 0,1 0 1 0 0,-1 0-1 0 0,0 1 0 0 0,1-1 0 0 0,-1 0 0 0 0,1 0 1 0 0,-1 0-1 0 0,0-1 0 0 0,1 1 0 0 0,-1 0 1 0 0,1-1-17 0 0,23 9-100 0 0,6-2 638 0 0,-24-5-514 0 0,-1 2-24 0 0,1-1 0 0 0,0-1 0 0 0,-2 2 0 0 0,0 0 0 0 0,1 1 0 0 0,1-1 0 0 0,-2-1 0 0 0,31 9 0 0 0,-35-9 0 0 0,20 5 0 0 0,-16-7 0 0 0,0 2 0 0 0,2 0 0 0 0,20 2 0 0 0,-23-3 0 0 0,2 4 0 0 0,2 0 0 0 0,15-8 0 0 0,-18 2 0 0 0,0 0 0 0 0,-3 0-4 0 0,0 1-1 0 0,-1 0 0 0 0,1 0 1 0 0,0 0-1 0 0,0 0 0 0 0,-1 0 1 0 0,1 0-1 0 0,0 0 1 0 0,-1 1-1 0 0,1-1 0 0 0,0 1 1 0 0,-1-1-1 0 0,1 1 0 0 0,0-1 1 0 0,-1 1-1 0 0,1 0 0 0 0,-1 0 1 0 0,1 0-1 0 0,-1 0 1 0 0,1 1 4 0 0,17 18-1973 0 0,-18-18 1253 0 0,6 3-952 0 0,-6-4-3568 0 0,-1-1 3194 0 0</inkml:trace>
  <inkml:trace contextRef="#ctx0" brushRef="#br0" timeOffset="18018.323">3455 2503 1840 0 0,'0'0'213'0'0,"0"0"225"0"0,0 0 98 0 0,0 0 21 0 0,0 0 92 0 0,0 0 377 0 0,0 0 165 0 0,0 0 32 0 0,0 0-88 0 0,0 0-402 0 0,0 0-176 0 0,0 0-39 0 0,0 0-13 0 0,0 0-29 0 0,2-6 2421 0 0,-1 4 3536 0 0,78 7-5499 0 0,-18-1 638 0 0,-60-4-1530 0 0,7 2-3 0 0,-7-2-140 0 0,-1 0-1 0 0,33 8 160 0 0,-31-8-54 0 0,1 1 1 0 0,-1-1-1 0 0,0 1 1 0 0,1-1-1 0 0,-1 0 1 0 0,1 0 0 0 0,-1 0-1 0 0,1 0 1 0 0,1 0-5 0 0,17 0-11 0 0,10 6 91 0 0,-12-2-80 0 0,-3-1 0 0 0,17-7 0 0 0,-29 4 0 0 0,0-1 0 0 0,0 1 0 0 0,1 0 0 0 0,-1 0 0 0 0,0 1 0 0 0,0-1 0 0 0,3 2 0 0 0,19 0 0 0 0,21-2 0 0 0,-18-3 0 0 0,-22 1 0 0 0,6 0 0 0 0,0 1 0 0 0,0 0 0 0 0,2 1 0 0 0,19-3 0 0 0,11-3 0 0 0,-23 2 0 0 0,20-1 0 0 0,-12 1 0 0 0,7 3 57 0 0,-30 2-40 0 0,1-1 1 0 0,0 0 0 0 0,-1-1 0 0 0,5 0-18 0 0,81-11-13 0 0,-66 10 343 0 0,-20 1-323 0 0,0 1 0 0 0,0-1 0 0 0,0 0 1 0 0,0 0-1 0 0,0-1 0 0 0,3-1-7 0 0,27-8 124 0 0,49-14-440 0 0,-58 15 784 0 0,-1-1-1 0 0,1-1-467 0 0,4-3 337 0 0,-12 7-63 0 0,0 1 0 0 0,8 0-274 0 0,0-1-52 0 0,-17 5 52 0 0,-6 2 0 0 0,0 0 0 0 0,1-1 0 0 0,-1 0 0 0 0,-1 0 0 0 0,3-1 0 0 0,-4 1 0 0 0,1 0 0 0 0,0 0 0 0 0,0 1 0 0 0,0-1 0 0 0,1 1 0 0 0,-1 0 0 0 0,0 0 0 0 0,0 0 0 0 0,3 0 0 0 0,9-2 0 0 0,20-4-520 0 0,-34 6 520 0 0,11-5 22 0 0,-10 5 104 0 0,-2 1-102 0 0,-1-1 0 0 0,1 1 1 0 0,0 0-1 0 0,0-1 0 0 0,0 1 0 0 0,0 0 1 0 0,-1 0-1 0 0,1 0 0 0 0,0-1 1 0 0,0 1-1 0 0,0 0 0 0 0,0 0 0 0 0,0 0 1 0 0,0 1-1 0 0,0-1 0 0 0,0 0-24 0 0,-1 0-2 0 0,0 0 0 0 0,0 0 0 0 0,1-1 0 0 0,-1 1 0 0 0,0 0 0 0 0,1 0 0 0 0,-1 0 1 0 0,0 0-1 0 0,1 0 0 0 0,-1 0 0 0 0,0 0 0 0 0,0 0 0 0 0,1 0 0 0 0,-1 0 0 0 0,0 0 0 0 0,1 0 0 0 0,-1 0 0 0 0,0 1 0 0 0,1-1 0 0 0,-1 0 0 0 0,0 0 0 0 0,0 0 0 0 0,1 0 0 0 0,-1 0 0 0 0,0 1 0 0 0,0-1 0 0 0,1 0 0 0 0,-1 0 0 0 0,0 0 0 0 0,0 1 0 0 0,0-1 1 0 0,1 0-1 0 0,-1 0 0 0 0,0 1 0 0 0,0-1 2 0 0,0 0-34 0 0,1 1-98 0 0,-1-1-18 0 0,0 0-30 0 0,0 0-117 0 0,0 0-50 0 0,0 0-6 0 0,0 0-163 0 0,0 0-661 0 0,0 0-287 0 0,0 0-58 0 0</inkml:trace>
  <inkml:trace contextRef="#ctx0" brushRef="#br0" timeOffset="18799.835">4850 2145 1840 0 0,'3'-3'506'0'0,"-4"-3"9353"0"0,-1 5-1464 0 0,4 6-7749 0 0,40 78 1414 0 0,-14-33-2128 0 0,-13-21 301 0 0,2 0 1 0 0,14 17-234 0 0,1-7 804 0 0,-31-38-736 0 0,-1-1 20 0 0,0 1 4 0 0,2 0-12 0 0,-1 0-40 0 0,-1-1-110 0 0,0 0-24 0 0,0 0-18 0 0,0 0-95 0 0,-8-16-3842 0 0,3 9 1287 0 0,0-2-3877 0 0</inkml:trace>
  <inkml:trace contextRef="#ctx0" brushRef="#br0" timeOffset="20233.626">4893 2138 1840 0 0,'-14'-14'8496'0'0,"5"4"-5580"0"0,7 7-1983 0 0,0 0 1 0 0,-1 1-1 0 0,1-1 0 0 0,-1 1 0 0 0,0-1 0 0 0,0 1-933 0 0,3 2 268 0 0,0 0 26 0 0,0 0 122 0 0,0-1-352 0 0,0 1 0 0 0,0-1 0 0 0,0 1 1 0 0,0-1-1 0 0,0 1 0 0 0,0-1 0 0 0,0 1 0 0 0,0-1 1 0 0,0 1-1 0 0,0-1 0 0 0,0 1 0 0 0,0-1 0 0 0,1 1 1 0 0,-1-1-1 0 0,0 1 0 0 0,0-1 0 0 0,1 1 0 0 0,-1-1 1 0 0,0 1-1 0 0,1 0 0 0 0,-1-1 0 0 0,0 1 0 0 0,1 0 1 0 0,-1-1-1 0 0,1 1 0 0 0,-1 0 0 0 0,1-1 0 0 0,-1 1 1 0 0,0 0-1 0 0,1 0 0 0 0,-1 0 0 0 0,1-1 0 0 0,-1 1 1 0 0,1 0-1 0 0,-1 0 0 0 0,1 0 0 0 0,-1 0 0 0 0,1 0 1 0 0,0 0-65 0 0,0 0 109 0 0,19 5 331 0 0,-12-3-426 0 0,-1 1 1 0 0,0 0-1 0 0,1 0 0 0 0,5 4-14 0 0,9 4-20 0 0,46 15 540 0 0,-66-25-577 0 0,3 1 50 0 0,1 0 1 0 0,-1 0-1 0 0,1 0 0 0 0,-1-1 0 0 0,1 0 0 0 0,0-1 0 0 0,-1 1 1 0 0,1-1-1 0 0,0 0 0 0 0,3-1 7 0 0,17 2 133 0 0,-25-1-133 0 0,-1 1 0 0 0,1-1 0 0 0,0 0 0 0 0,-1 1 0 0 0,0-1 0 0 0,1 1 0 0 0,-1-1 0 0 0,1 1 0 0 0,-1 0 0 0 0,1-1 0 0 0,-1 1 0 0 0,0-1 0 0 0,0 1 0 0 0,1 0 0 0 0,-1-1 0 0 0,0 1 0 0 0,0 0 0 0 0,0-1 0 0 0,1 1 0 0 0,-1 0 0 0 0,0-1 0 0 0,0 1 0 0 0,0 0 0 0 0,0-1 0 0 0,0 1 0 0 0,0 0 0 0 0,-1-1 0 0 0,1 1 0 0 0,0 0 0 0 0,0-1 0 0 0,0 1 0 0 0,-1 0 0 0 0,1-1 0 0 0,0 1 0 0 0,-1 0 0 0 0,-9 19 40 0 0,1 0 0 0 0,-5 16-40 0 0,8-15 0 0 0,5-16 0 0 0,-1 0 0 0 0,1 0 0 0 0,-1 0 0 0 0,0 0 0 0 0,0-1 0 0 0,-1 1 0 0 0,0 0 0 0 0,-35 44 891 0 0,35-44-763 0 0,3-4-118 0 0,0-1 0 0 0,-1 0 0 0 0,1 1 1 0 0,0-1-1 0 0,0 0 0 0 0,0 0 0 0 0,0 1 0 0 0,-1-1 0 0 0,1 0 0 0 0,0 1 0 0 0,0-1 0 0 0,0 0 0 0 0,-1 0 0 0 0,1 1 0 0 0,0-1 0 0 0,-1 0 0 0 0,1 0 1 0 0,0 0-1 0 0,0 1 0 0 0,-1-1 0 0 0,1 0 0 0 0,0 0 0 0 0,-1 0 0 0 0,1 0 0 0 0,0 0 0 0 0,-1 0 0 0 0,1 0 0 0 0,0 1 0 0 0,-1-1 0 0 0,1 0 0 0 0,0 0 1 0 0,-1 0-11 0 0,1 0 77 0 0,0 0 59 0 0,-2-1 167 0 0,1 1-309 0 0,1 0-1 0 0,-1 0 0 0 0,1 0 1 0 0,0 0-1 0 0,-1 0 0 0 0,1 0 0 0 0,0 0 1 0 0,-1 0-1 0 0,1 0 0 0 0,-1 0 1 0 0,1 0-1 0 0,0 0 0 0 0,-1 0 0 0 0,1-1 1 0 0,0 1-1 0 0,-1 0 0 0 0,1 0 0 0 0,0 0 1 0 0,-1-1-1 0 0,1 1 0 0 0,0 0 1 0 0,0 0-1 0 0,-1-1 0 0 0,1 1 0 0 0,0 0 1 0 0,0 0-1 0 0,-1-1 0 0 0,1 1 1 0 0,0 0-1 0 0,0-1 0 0 0,0 1 0 0 0,0 0 1 0 0,-1-1-1 0 0,1 1 0 0 0,0-1 1 0 0,0 1-1 0 0,0 0 0 0 0,0-1 0 0 0,0 1 1 0 0,0 0-1 0 0,0-1 7 0 0,14-33 312 0 0,-5 13-365 0 0,-1-2 1 0 0,1-5 52 0 0,-9 24-31 0 0,2-5-69 0 0,-3 8 47 0 0,-1 0 52 0 0,0 0 1 0 0,-1 0 0 0 0,1 1 0 0 0,0-1 0 0 0,-1 1-1 0 0,1-1 1 0 0,-1 1 0 0 0,1 0 0 0 0,-1 0 0 0 0,0 0-1 0 0,1 0 1 0 0,-1 0 0 0 0,1 1 0 0 0,-1-1 0 0 0,-14 2 115 0 0,5 2-91 0 0,10-3-18 0 0,6-4-56 0 0,10-8 35 0 0,15-16 12 0 0,-27 25 3 0 0,-1 1 0 0 0,1-1 0 0 0,-1 0 0 0 0,0 0 0 0 0,0 0 0 0 0,0 0 0 0 0,0 0 0 0 0,0 0 0 0 0,0 0 0 0 0,0 0 0 0 0,-1 0 0 0 0,1-1 0 0 0,-1 1 0 0 0,1 0 0 0 0,-1-1 0 0 0,-1-1 0 0 0,-3 1 0 0 0,3 2 0 0 0,0 0 0 0 0,-1 1 0 0 0,1 0 0 0 0,-1-1 0 0 0,1 1 0 0 0,-1 0 0 0 0,1-1 0 0 0,-1 1 0 0 0,1 0 0 0 0,-1 0 0 0 0,1 0 0 0 0,-1 1 0 0 0,1-1 0 0 0,-1 0 0 0 0,1 0 0 0 0,-1 1 0 0 0,-25 8 0 0 0,16-5 0 0 0,-6 1 0 0 0,15-3-12 0 0,5-6-47 0 0,-2 2 52 0 0,0 0-1 0 0,-1 0 1 0 0,1-1 0 0 0,-1 1 0 0 0,1 0 0 0 0,-1 0 0 0 0,0-1-1 0 0,0 1 1 0 0,0-1 7 0 0,0 1 7 0 0,-1 0 0 0 0,0 0 0 0 0,1 0-1 0 0,-1 0 1 0 0,0 0 0 0 0,0 0 0 0 0,0 0 0 0 0,0 0-1 0 0,0 0 1 0 0,-1 0 0 0 0,1 0 0 0 0,0 1-1 0 0,-1-1 1 0 0,1 1 0 0 0,-1-1 0 0 0,0 1 0 0 0,0 0-1 0 0,1-1 1 0 0,-1 1 0 0 0,0 0 0 0 0,0 0 0 0 0,-1 0-7 0 0,-3-4 78 0 0,5 4-69 0 0,1 1 1 0 0,-1-1-1 0 0,1 1 0 0 0,-1-1 0 0 0,1 0 1 0 0,-1 1-1 0 0,1-1 0 0 0,-1 1 1 0 0,0 0-1 0 0,1-1 0 0 0,-1 1 1 0 0,0-1-1 0 0,1 1 0 0 0,-1 0 0 0 0,0 0 1 0 0,0-1-1 0 0,1 1 0 0 0,-1 0 1 0 0,0 0-1 0 0,0 0 0 0 0,1 0 0 0 0,-1 0 1 0 0,0 0-1 0 0,0 0 0 0 0,0 0 1 0 0,1 0-1 0 0,-1 0-9 0 0,0 1-336 0 0,0-1 0 0 0,1 1 0 0 0,-1 0 0 0 0,1-1 0 0 0,-1 1 0 0 0,1-1 0 0 0,-1 1 1 0 0,1 0-1 0 0,-1 0 0 0 0,1-1 0 0 0,0 1 0 0 0,-1 0 0 0 0,1 0 0 0 0,0-1 0 0 0,0 1 0 0 0,0 0 0 0 0,-1 0 0 0 0,1 0 0 0 0,0-1 1 0 0,0 1-1 0 0,0 0 0 0 0,0 0 0 0 0,0 0 0 0 0,0 0 0 0 0,1 0 336 0 0,-1-1 295 0 0,0 2-2502 0 0</inkml:trace>
  <inkml:trace contextRef="#ctx0" brushRef="#br0" timeOffset="23086.938">31 2954 5928 0 0,'-3'0'6476'0'0,"8"-4"-3850"0"0,11-8-1154 0 0,8-1-351 0 0,-22 12-1095 0 0,0 0-1 0 0,0 0 1 0 0,0 0 0 0 0,0 0-1 0 0,0 0 1 0 0,0 0-1 0 0,0 1 1 0 0,0-1-1 0 0,0 1 1 0 0,2-1-26 0 0,9-2 176 0 0,33-16 892 0 0,-32 16-210 0 0,-10 3-768 0 0,4 0 50 0 0,-1 1 1 0 0,1 0-1 0 0,8 2-140 0 0,-10-1 90 0 0,1-1 0 0 0,-1 0 0 0 0,1 0-1 0 0,-1 0 1 0 0,1-1 0 0 0,1 0-90 0 0,16-3 201 0 0,-2 1 204 0 0,0 1 0 0 0,7 0-405 0 0,-14 8 50 0 0,-10-4-47 0 0,0-1 31 0 0,2 0 0 0 0,-1-1-1 0 0,0 0 1 0 0,0 0 0 0 0,0 0-1 0 0,1-1 1 0 0,-1 0 0 0 0,1 0-34 0 0,49 3 674 0 0,4 5-535 0 0,-41-5 99 0 0,10 1-41 0 0,-11 0-134 0 0,10 6-44 0 0,16 7-19 0 0,-28-9 0 0 0,3-1 0 0 0,17 5 0 0 0,-18-8 123 0 0,-12-3-59 0 0,1 1-1 0 0,-1 0 0 0 0,0 0 1 0 0,0 0-1 0 0,0 1-63 0 0,-2-2 0 0 0,0 0 0 0 0,-1 0 0 0 0,1 0 0 0 0,0-1 0 0 0,0 0 0 0 0,1 1 0 0 0,10 0 0 0 0,-6 0 0 0 0,10 3 0 0 0,21-2 171 0 0,-37-1-160 0 0,1 0 0 0 0,0 0 1 0 0,0-1-1 0 0,0 0 0 0 0,4 0-11 0 0,12 2-3 0 0,-2 1 133 0 0,0-1 0 0 0,13-1-130 0 0,-19 1 92 0 0,15 5 146 0 0,-25-6-227 0 0,0-1 1 0 0,0 0 0 0 0,0 0 0 0 0,0 0 0 0 0,0 0 0 0 0,0 0 0 0 0,0 0 0 0 0,0 0 0 0 0,1-1-12 0 0,17 0 187 0 0,47 4 28 0 0,-31 2-151 0 0,-9 1 53 0 0,-22-5-105 0 0,-1 0 0 0 0,1 1-1 0 0,-1 0 1 0 0,1-1 0 0 0,-1 1-1 0 0,0 1 1 0 0,1-1 0 0 0,1 3-12 0 0,-5-5 73 0 0,-1 0 42 0 0,18 13 139 0 0,-13-11-254 0 0,6 4 0 0 0,-7-4 0 0 0,3 4 0 0 0,-6-4 0 0 0,15 7 0 0 0,-9-5-32 0 0,-3-2-15 0 0,0 1 1 0 0,1-1-1 0 0,-1 0 1 0 0,1-1-1 0 0,0 1 1 0 0,0-1-1 0 0,-1 0 1 0 0,1 0-1 0 0,0 0 1 0 0,0-1-1 0 0,0 0 47 0 0,3 1 12 0 0,-1 2 36 0 0,0-1-25 0 0,-4 0 30 0 0,5 1 1 0 0,-1-1-44 0 0,-2 0 1 0 0,4-1 79 0 0,5-2 129 0 0,-12 1-167 0 0,-2 0-36 0 0,1 0 0 0 0,0 0 0 0 0,0 0 0 0 0,0 0 0 0 0,0 0 0 0 0,0 1 0 0 0,0-1 0 0 0,0 0 0 0 0,0 0-1 0 0,-1 1 1 0 0,1-1 0 0 0,0 0 0 0 0,0 1 0 0 0,0-1 0 0 0,0 1 0 0 0,-1-1 0 0 0,1 1 0 0 0,0 0-16 0 0,4 4 43 0 0,0-2-33 0 0,2 2-10 0 0,-1 1 0 0 0,-2-2 11 0 0,-3-3 8 0 0,1 0 1 0 0,-1 0-1 0 0,1 0 1 0 0,-1 0-1 0 0,1 0 1 0 0,0-1-1 0 0,-1 1 1 0 0,1 0-1 0 0,1-1-19 0 0,1 1-4652 0 0,-4-1-3457 0 0</inkml:trace>
  <inkml:trace contextRef="#ctx0" brushRef="#br0" timeOffset="26655.59">2238 4059 8288 0 0,'0'0'190'0'0,"0"0"28"0"0,0 0 7 0 0,0 0 43 0 0,0 0 159 0 0,0 0 70 0 0,0 0 14 0 0,0 0 1 0 0,0 0 0 0 0,0 0 0 0 0,0 0 0 0 0,0 0 0 0 0,0 0 0 0 0,0 0 0 0 0,0 0 0 0 0,0 0 0 0 0,0 0 0 0 0,0 0 0 0 0,0 0-1 0 0,0 0 1 0 0,0 0 0 0 0,0 0 0 0 0,0 0 0 0 0,0 0-69 0 0,6 6-278 0 0,-1-1-165 0 0,40 19 1263 0 0,-30-17-494 0 0,8 6-752 0 0,-15-8 1 0 0,0-1 0 0 0,0 0 0 0 0,1 0-1 0 0,2 0-17 0 0,-3-2 400 0 0,0 0 0 0 0,1-1 0 0 0,-1 0 0 0 0,0 0 0 0 0,2-1-400 0 0,28 3-24 0 0,19 10 24 0 0,-42-11 0 0 0,-4 0 0 0 0,0-1 0 0 0,0 0 0 0 0,0-1 0 0 0,1 0 0 0 0,28-1 0 0 0,-9 4 278 0 0,-30-2 22 0 0,1-1-240 0 0,-1 1 0 0 0,1-1 0 0 0,-1 1 0 0 0,1-1 0 0 0,-1 0 0 0 0,1 0 0 0 0,-1 0 0 0 0,1 0 0 0 0,-1 0 0 0 0,1 0 0 0 0,0 0-60 0 0,0 0 26 0 0,38 1 128 0 0,-34 0-71 0 0,-2 0-50 0 0,-1-1 1 0 0,1 1 0 0 0,0-1-1 0 0,0 0 1 0 0,-1 0-1 0 0,1 0 1 0 0,0-1 0 0 0,3 0-34 0 0,20 0-64 0 0,52-16 486 0 0,-70 17-422 0 0,-6 0 0 0 0,1 0 0 0 0,-1 0 0 0 0,0 0 0 0 0,0 0 0 0 0,0-1 0 0 0,0 1 0 0 0,1-1 0 0 0,28-6 91 0 0,-16 3 61 0 0,0 2-43 0 0,-12 1-70 0 0,0 0-29 0 0,0 0-1 0 0,0 0 0 0 0,0 1 1 0 0,-1-1-1 0 0,1 1 0 0 0,4 0-9 0 0,1 0-52 0 0,64-7 75 0 0,-64 7 21 0 0,0-1 1 0 0,0 0-1 0 0,0 0 1 0 0,0-1-1 0 0,1 0-44 0 0,-3 0 22 0 0,0 0-1 0 0,0 1 0 0 0,0 0 1 0 0,0 0-1 0 0,1 0 0 0 0,1 1-21 0 0,-5 0 21 0 0,-1-1 1 0 0,1 1-1 0 0,-1-1 0 0 0,1 0 0 0 0,-1 0 1 0 0,4-1-22 0 0,16-4 92 0 0,16-2-101 0 0,-3-1 937 0 0,6 2-1683 0 0,-12 0 660 0 0,-8 3 86 0 0,7-1 113 0 0,14 0 665 0 0,-11 4-1302 0 0,-31 1 639 0 0,-1 0 42 0 0,30-2-100 0 0,-23 0-160 0 0,-5 1 114 0 0,0 1 0 0 0,-1-1 0 0 0,1 1 0 0 0,0-1 0 0 0,0 1 0 0 0,0 0 0 0 0,0 0 0 0 0,0 0 0 0 0,-1 0 0 0 0,3 0-2 0 0,31-3 203 0 0,-19 3-192 0 0,-1-1-1 0 0,0-1 0 0 0,13-4-10 0 0,9 2 0 0 0,-30 3 0 0 0,-4 1 0 0 0,-1 0 0 0 0,1 0 0 0 0,-1 0 0 0 0,1-1 0 0 0,-1 1 0 0 0,1-1 0 0 0,1 0 0 0 0,1-3 0 0 0,17-1 0 0 0,-17 4 0 0 0,3 0 29 0 0,0-1 1 0 0,0 0-1 0 0,0 0 0 0 0,0-1-29 0 0,9-2 1 0 0,-1 0-1 0 0,5 0 0 0 0,13-3 2 0 0,3-3-70 0 0,-19 5 70 0 0,0 1 0 0 0,17-2-2 0 0,-2 2 0 0 0,-27 4 0 0 0,-1 0 0 0 0,1 0 0 0 0,0-1 0 0 0,0 0 0 0 0,-1 0 0 0 0,1 0 0 0 0,2-2 0 0 0,-5 2 10 0 0,1 0 0 0 0,-1 0 0 0 0,1 0 0 0 0,0 1 0 0 0,0 0 0 0 0,1-1-10 0 0,0 1 4 0 0,23-10-4 0 0,-10 1 0 0 0,-1 2 0 0 0,1 0 0 0 0,1 1 0 0 0,10-3 0 0 0,2 0 0 0 0,-15 4 0 0 0,0 0 0 0 0,0 2 0 0 0,1 0 0 0 0,5 0 0 0 0,-15 3 0 0 0,0-1 0 0 0,0-1 0 0 0,0 1 0 0 0,0-1 0 0 0,3-1 0 0 0,-3 0 0 0 0,82-34 0 0 0,-52 27 0 0 0,30-19 0 0 0,-54 25 0 0 0,-1 1 0 0 0,1-1 0 0 0,0 2 0 0 0,0 0 0 0 0,7-1 0 0 0,24-5 0 0 0,-8 4 0 0 0,-30 5 0 0 0,-1 0 0 0 0,1-1 0 0 0,0 0 0 0 0,-1 0 0 0 0,1 0 0 0 0,0-1 0 0 0,-4 1 0 0 0,0 1-1 0 0,1-1 0 0 0,-1 1 1 0 0,1 0-1 0 0,-1 0 1 0 0,0 0-1 0 0,3 0 1 0 0,-3 0 5 0 0,0 1 1 0 0,-1-1-1 0 0,1 0 0 0 0,0 0 0 0 0,0-1 0 0 0,0 1 1 0 0,-1 0-1 0 0,1-1 0 0 0,0 1 0 0 0,-1-1 1 0 0,3 0-6 0 0,21-1 147 0 0,-24 0-121 0 0,0 2 16 0 0,1-2-43 0 0,-2 1-59 0 0,0 1-12 0 0,0 0-3 0 0,0 0-10 0 0,0 0-3 0 0,0 0 0 0 0,0 0-172 0 0,0 0-721 0 0,-14 7-8291 0 0,8-3 1978 0 0</inkml:trace>
  <inkml:trace contextRef="#ctx0" brushRef="#br0" timeOffset="27303.261">4903 3608 2304 0 0,'0'0'101'0'0,"-3"-7"22"0"0,5-5 572 0 0,-1-19 8484 0 0,-1 21-8061 0 0,0-23 3423 0 0,0 32-4179 0 0,2-6 3550 0 0,3 95-2290 0 0,-4-46-795 0 0,1 0 0 0 0,3 3-827 0 0,-4-40 24 0 0,0 8-15 0 0,2-1 0 0 0,-1 1 0 0 0,2-1 0 0 0,0 2-9 0 0,-4-14 0 0 0,0 0 0 0 0,0 0 0 0 0,0 0 0 0 0,0 0 0 0 0,0 0 0 0 0,0 1 0 0 0,0-1 0 0 0,0 0 0 0 0,0 0 0 0 0,0 0 0 0 0,0 0 0 0 0,1 0 0 0 0,-1 0 0 0 0,0 0 0 0 0,0 0 0 0 0,0 1 0 0 0,0-1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0,0-1 0 0 0,0 1 0 0 0,0 0 0 0 0,0 0 0 0 0,0 0 0 0 0,0 0 0 0 0,5-5 0 0 0,-5 5 0 0 0,3-7-868 0 0,-1 1 0 0 0,0 0-1 0 0,0-1 1 0 0,0 1 0 0 0,-1-1-1 0 0,0 0 1 0 0,0 1 0 0 0,0-1-1 0 0,-1 0 1 0 0,0 0 0 0 0,-1 0 868 0 0,-1-9-6080 0 0</inkml:trace>
  <inkml:trace contextRef="#ctx0" brushRef="#br0" timeOffset="29403.684">4933 3492 8288 0 0,'0'0'381'0'0,"-19"-14"1970"0"0,18 14-1853 0 0,-1-1 0 0 0,1 1 0 0 0,-1-1 0 0 0,1 1 0 0 0,-1-1 0 0 0,0 1 0 0 0,1 0 1 0 0,-1-1-1 0 0,0 1 0 0 0,1 0 0 0 0,-1 0 0 0 0,1 0 0 0 0,-1 1 0 0 0,0-1 0 0 0,1 0 1 0 0,-1 0-1 0 0,1 1 0 0 0,-1-1 0 0 0,1 1 0 0 0,-2 0-498 0 0,3 0 183 0 0,0-1-30 0 0,0 0 36 0 0,0 0 183 0 0,0 0 79 0 0,0 2-366 0 0,0 0 1 0 0,1 0 0 0 0,0 0-1 0 0,-1 0 1 0 0,1 0-1 0 0,0 0 1 0 0,0 0-1 0 0,0 0 1 0 0,0 0-1 0 0,1 0 1 0 0,-1 0-1 0 0,0-1 1 0 0,1 1-1 0 0,-1 0 1 0 0,1-1-1 0 0,0 1 1 0 0,0-1-86 0 0,33 25 527 0 0,-28-21-369 0 0,15 8-120 0 0,1 0 1 0 0,-1-2 0 0 0,2-1 0 0 0,9 2-39 0 0,29 14 47 0 0,-40-17 150 0 0,-13-5-32 0 0,1 0 1 0 0,-1 0-1 0 0,0 1 1 0 0,5 4-166 0 0,-13-9-76 0 0,0 8 71 0 0,0-7 13 0 0,-1 0-1 0 0,1 1 1 0 0,-1-1 0 0 0,0 0 0 0 0,0 0 0 0 0,0 1 0 0 0,0-1 0 0 0,0 0 0 0 0,0 1 0 0 0,0-1 0 0 0,0 0-1 0 0,0 0 1 0 0,0 1 0 0 0,-1 0-8 0 0,-1 1-2 0 0,1-1 1 0 0,-1 1-1 0 0,0 0 0 0 0,0-1 0 0 0,0 0 1 0 0,-1 1-1 0 0,1-1 0 0 0,0 0 0 0 0,-1 0 1 0 0,1 0-1 0 0,-1 0 0 0 0,0-1 0 0 0,-2 2 2 0 0,-16 12 5 0 0,14-11-4 0 0,0 0 0 0 0,-1 0 0 0 0,1 0 1 0 0,-1-1-1 0 0,0 0 0 0 0,0-1 0 0 0,0 1 1 0 0,-4-1-2 0 0,8-1 0 0 0,-14 5 9 0 0,13-4-13 0 0,-1 0 0 0 0,1 0 0 0 0,-1-1 0 0 0,1 0 0 0 0,-2 0 4 0 0,4-1 10 0 0,1 0 0 0 0,-1 0-1 0 0,1 0 1 0 0,-1 0 0 0 0,1-1 0 0 0,-1 1-1 0 0,1-1 1 0 0,0 0 0 0 0,-1 1 0 0 0,1-1-1 0 0,0 0 1 0 0,-1-1 0 0 0,1 1 0 0 0,-2-1-10 0 0,4 2 10 0 0,-1-1 1 0 0,1 1 0 0 0,0 0 0 0 0,-1 0 0 0 0,1 0 0 0 0,0-1 0 0 0,-1 1 0 0 0,1 0 0 0 0,0 0 0 0 0,-1-1 0 0 0,1 1 0 0 0,0 0 0 0 0,0-1 0 0 0,-1 1-1 0 0,1 0 1 0 0,0-1 0 0 0,0 1 0 0 0,0-1 0 0 0,0 1 0 0 0,-1 0 0 0 0,1-1 0 0 0,0 1 0 0 0,0-1 0 0 0,0 1 0 0 0,0 0 0 0 0,0-1 0 0 0,0 1-1 0 0,0-1 1 0 0,0 1 0 0 0,0 0 0 0 0,0-1-11 0 0,0 0-19 0 0,0 0-1 0 0,0 0 0 0 0,0 0 1 0 0,1 1-1 0 0,-1-1 1 0 0,0 0-1 0 0,0 0 0 0 0,1 0 1 0 0,-1 1-1 0 0,0-1 0 0 0,1 0 1 0 0,-1 0-1 0 0,1 0 1 0 0,-1 1-1 0 0,1-1 0 0 0,-1 0 1 0 0,1 0 19 0 0,0 1 13 0 0,1-2-7 0 0,0-1 0 0 0,0 1 0 0 0,0 0 0 0 0,0 1 0 0 0,0-1 0 0 0,1 0 0 0 0,-1 1 0 0 0,1-1 0 0 0,-1 1 0 0 0,1 0 0 0 0,0 0 0 0 0,1-1-6 0 0,7-3-82 0 0,-4 2 100 0 0,0 0 0 0 0,0 1 1 0 0,1-1-1 0 0,5 0-18 0 0,17-5-135 0 0,-38 11 178 0 0,-40 14-43 0 0,43-15 5 0 0,0-1 0 0 0,-1 0-1 0 0,1 0 1 0 0,0 0-1 0 0,-1-1 1 0 0,1 0 0 0 0,0 0-1 0 0,-5 0-4 0 0,9-1 4 0 0,0 1-1 0 0,1 0 1 0 0,-1 0-1 0 0,0 0 0 0 0,0 0 1 0 0,0-1-1 0 0,0 1 1 0 0,0 0-1 0 0,1-1 1 0 0,-1 1-1 0 0,0-1 1 0 0,0 1-1 0 0,1-1 0 0 0,-1 1 1 0 0,0-1-1 0 0,1 0 1 0 0,-1 1-1 0 0,0-1 1 0 0,1 0-1 0 0,-1 1 0 0 0,1-1 1 0 0,-1-1-4 0 0,0 1 17 0 0,1-1 0 0 0,-1 0 0 0 0,1 0 0 0 0,0 0-1 0 0,0 0 1 0 0,0 0 0 0 0,0 0 0 0 0,0-2-17 0 0,0-3 13 0 0,0 6-15 0 0,0 1-1 0 0,1-1 0 0 0,-1 1 0 0 0,0-1 1 0 0,0 1-1 0 0,1-1 0 0 0,-1 0 1 0 0,0 1-1 0 0,0-1 0 0 0,1 1 0 0 0,-1 0 1 0 0,1-1-1 0 0,-1 1 0 0 0,0-1 1 0 0,1 1-1 0 0,-1 0 0 0 0,1-1 0 0 0,-1 1 1 0 0,1 0-1 0 0,-1-1 0 0 0,1 1 1 0 0,-1 0-1 0 0,1 0 0 0 0,0-1 3 0 0,0 0-7 0 0,3-1 7 0 0,2-1-43 0 0,-4 4-14 0 0,11-5 0 0 0,-10 4 11 0 0,12-11 9 0 0,-15 10 40 0 0,1 1 0 0 0,-1 0 0 0 0,0 0 0 0 0,0 0 0 0 0,0-1 0 0 0,0 1 0 0 0,1 0 0 0 0,-1 0 0 0 0,0-1 0 0 0,0 1 0 0 0,0 0-1 0 0,0 0 1 0 0,0-1 0 0 0,0 1 0 0 0,0 0 0 0 0,0 0 0 0 0,0-1 0 0 0,0 1 0 0 0,0 0 0 0 0,0 0 0 0 0,0-1 0 0 0,0 1 0 0 0,0 0 0 0 0,0-1 0 0 0,0 1 0 0 0,0 0-1 0 0,0 0 1 0 0,0-1 0 0 0,0 1 0 0 0,0 0 0 0 0,0 0 0 0 0,0-1 0 0 0,-1 1 0 0 0,1 0 0 0 0,0 0 0 0 0,0-1 0 0 0,0 1 0 0 0,0 0 0 0 0,-1 0 0 0 0,1 0 0 0 0,0 0 0 0 0,0-1-3 0 0,-7-4 143 0 0,4 4-141 0 0,0 1-1 0 0,0-1 1 0 0,1 1 0 0 0,-1-1-1 0 0,0 1 1 0 0,0 0 0 0 0,0 0 0 0 0,0 0-2 0 0,-14-1-1 0 0,4 0 6 0 0,-12-2-16 0 0,24 3 14 0 0,0 0 0 0 0,1-1 1 0 0,-1 1-1 0 0,0-1 1 0 0,0 1-1 0 0,0 0 0 0 0,1-1 1 0 0,-1 0-1 0 0,0 1 1 0 0,0-1-1 0 0,1 1 0 0 0,-1-1 1 0 0,0 0-1 0 0,1 1 0 0 0,-1-1 1 0 0,1 0-1 0 0,-1 0 1 0 0,1 0-1 0 0,0 1 0 0 0,-1-1 1 0 0,1 0-1 0 0,0 0 1 0 0,-1 0-1 0 0,1 0-3 0 0,0 0 7 0 0,-1 0-5 0 0,1 0 0 0 0,0 0 0 0 0,0 0-1 0 0,0 0 1 0 0,-1 0 0 0 0,1 0 0 0 0,0 0 0 0 0,0 0-1 0 0,0 0 1 0 0,1 0 0 0 0,-1 0 0 0 0,0 0-1 0 0,0-1 1 0 0,1 1 0 0 0,-1 0 0 0 0,0 0-1 0 0,1 0 1 0 0,-1 0 0 0 0,1 1 0 0 0,0-2-2 0 0,-1 0-55 0 0,0 2 51 0 0,0 0 0 0 0,1 0 1 0 0,-1 0-1 0 0,0-1 0 0 0,0 1 0 0 0,0 0 1 0 0,1 0-1 0 0,-1 0 0 0 0,0 0 0 0 0,0 0 1 0 0,0-1-1 0 0,1 1 0 0 0,-1 0 0 0 0,0 0 1 0 0,0 0-1 0 0,1 0 0 0 0,-1 0 1 0 0,0 0-1 0 0,0 0 0 0 0,1 0 0 0 0,-1 0 1 0 0,0 0-1 0 0,1 0 0 0 0,-1 0 0 0 0,0 0 1 0 0,0 0-1 0 0,1 0 0 0 0,-1 0 0 0 0,0 0 1 0 0,0 0-1 0 0,1 0 4 0 0,15 4-96 0 0,-12-4 29 0 0,-1 2 71 0 0,11 7-61 0 0,12 5 86 0 0,-35-18-27 0 0,1-1-1 0 0,0 1 0 0 0,0-2 1 0 0,1 1-1 0 0,-1-1 1 0 0,1 0-1 0 0,0-1 0 0 0,1 1 1 0 0,0-1-1 0 0,0-1-1 0 0,0 2 10 0 0,1-5 182 0 0,4 10-184 0 0,1 0 0 0 0,0 0 0 0 0,-1 0 1 0 0,1 0-1 0 0,-1 0 0 0 0,1 0 0 0 0,-1 0 0 0 0,1 0 0 0 0,-1 0 0 0 0,0 0 0 0 0,1 1 1 0 0,-1-1-9 0 0,0 0-107 0 0,1 1-12 0 0,3-9-1 0 0,1 6 120 0 0,2 4 0 0 0,-1 3 1 0 0,1 1 0 0 0,-1-1 1 0 0,0 1-1 0 0,-1 0 0 0 0,1 0 0 0 0,2 4-1 0 0,-2-3-20 0 0,0 0 1 0 0,1 0-1 0 0,-1 0 0 0 0,5 2 20 0 0,0 0 4 0 0,-4-3 4 0 0,0 0-1 0 0,1-1 1 0 0,-1 0-1 0 0,1 0 1 0 0,0 0-1 0 0,-1-1 1 0 0,2 0-1 0 0,-1 0-7 0 0,48 14 78 0 0,-55-17 22 0 0,0 0 10 0 0,0 0-27 0 0,8 15-142 0 0,-7-14 56 0 0,-1-1-1 0 0,1 1 0 0 0,0 0 1 0 0,-1-1-1 0 0,1 1 0 0 0,0 0 1 0 0,-1-1-1 0 0,1 1 1 0 0,0-1-1 0 0,0 1 0 0 0,-1-1 1 0 0,1 0-1 0 0,0 1 4 0 0,0-1 4 0 0,-1 0 1 0 0,0 0-1 0 0,0 0 1 0 0,0 0-1 0 0,0 0 1 0 0,0 0-1 0 0,0 0 0 0 0,0 0 1 0 0,1 0-1 0 0,-1 0 1 0 0,0 0-1 0 0,0 0 0 0 0,0 0 1 0 0,0 0-1 0 0,0 0 1 0 0,0 0-1 0 0,0 0 0 0 0,0 0 1 0 0,0 0-1 0 0,1 0 1 0 0,-1 0-1 0 0,0 1 1 0 0,0-1-1 0 0,0 0 0 0 0,0 0 1 0 0,0 0-1 0 0,0 0 1 0 0,0 0-1 0 0,0 0 0 0 0,0 0 1 0 0,0 0-1 0 0,0 0 1 0 0,0 1-1 0 0,0-1 1 0 0,0 0-1 0 0,0 0 0 0 0,0 0 1 0 0,0 0-1 0 0,0 0 1 0 0,0 0-1 0 0,0 0 0 0 0,0 0 1 0 0,0 1-1 0 0,0-1 1 0 0,0 0-1 0 0,0 0 1 0 0,0 0-1 0 0,0 0 0 0 0,0 0-4 0 0,-13 8 199 0 0,0-2-308 0 0,1 1 0 0 0,0 1-1 0 0,0 0 1 0 0,1 0 0 0 0,0 1-1 0 0,-4 5 110 0 0,7-5 0 0 0,5-4 0 0 0,-1-1 0 0 0,0 1 0 0 0,-1-1 0 0 0,1 0 0 0 0,-2 1 0 0 0,5-4 38 0 0,0 0 0 0 0,0-1-1 0 0,0 1 1 0 0,0 0 0 0 0,1 0-1 0 0,-1 0 1 0 0,0 0 0 0 0,1 0 0 0 0,-1 0-1 0 0,0 0 1 0 0,1 0 0 0 0,0 0-1 0 0,-1 1-37 0 0,-2 5 372 0 0,-12 23 742 0 0,15-29-1114 0 0,0 0 0 0 0,-1 0 0 0 0,1-1 0 0 0,0 1 0 0 0,-1 0 0 0 0,1 0 0 0 0,-1-1 0 0 0,1 1 0 0 0,-1 0 0 0 0,1 0 0 0 0,-1-1 0 0 0,1 1 0 0 0,-1 0 0 0 0,0 0 0 0 0,-10 10 0 0 0,9-8 0 0 0,-1-1 0 0 0,-1 0 0 0 0,3 1-24 0 0,1-2-91 0 0,0-1 0 0 0,0 0 37 0 0,0 0 120 0 0,0 0 48 0 0,10-6 110 0 0,30-23-233 0 0,-33 23 29 0 0,0 1-1 0 0,1-1 0 0 0,0 1 1 0 0,0 1-1 0 0,0-1 0 0 0,1 1 1 0 0,-1 1 4 0 0,58-27-207 0 0,-59 28 207 0 0,-2 1 0 0 0,-1-1 0 0 0,1 0 0 0 0,0 0 0 0 0,-1-1 0 0 0,2 0 0 0 0,7-9-499 0 0,-9 6-12 0 0,-7 10-72 0 0,3-1-1064 0 0,0-2 129 0 0,0-1-4426 0 0,0 0-1249 0 0</inkml:trace>
  <inkml:trace contextRef="#ctx0" brushRef="#br0" timeOffset="23865.681">1726 3704 1376 0 0,'-14'7'2909'0'0,"8"-2"6558"0"0,18 25-5888 0 0,-8-26-3504 0 0,-3-3 161 0 0,-1-1 59 0 0,11 16 939 0 0,-5-12-3868 0 0,-6-4 878 0 0,0 0 63 0 0</inkml:trace>
  <inkml:trace contextRef="#ctx0" brushRef="#br0" timeOffset="38537.878">148 4696 2304 0 0,'0'0'101'0'0,"-1"12"4608"0"0,2-11-3185 0 0,-1-1-540 0 0,0 0-236 0 0,0 0-48 0 0,0 0-56 0 0,0 0-193 0 0,0 0-88 0 0,0 0-13 0 0,6 3 4623 0 0,13-3-4241 0 0,-16 0-20 0 0,13 0-82 0 0,-1 0-1 0 0,1-2 0 0 0,4 0-629 0 0,-14 0 75 0 0,1 1 1 0 0,-1-1 0 0 0,0 0-1 0 0,0-1 1 0 0,0 1 0 0 0,0-1-1 0 0,-1 0 1 0 0,1-1-1 0 0,0 0-75 0 0,45-25 1662 0 0,-50 29-1661 0 0,1-1 0 0 0,-1 0 0 0 0,1 0 0 0 0,-1 1 0 0 0,0-1 1 0 0,1 1-1 0 0,-1-1 0 0 0,1 1 0 0 0,-1 0 0 0 0,2 0-1 0 0,-2-1 0 0 0,1 1 0 0 0,-1 0 0 0 0,0 0 0 0 0,0-1 0 0 0,1 1 0 0 0,-1 0 0 0 0,0-1 0 0 0,0 1 0 0 0,0-1 0 0 0,0 0 0 0 0,1 1 0 0 0,-1-1-1 0 0,0 0 1 0 0,0 0 0 0 0,0 1 0 0 0,0-2 0 0 0,1 1 0 0 0,0 0 0 0 0,0 0 0 0 0,0 0 0 0 0,0 0 0 0 0,0 1 0 0 0,0-1 0 0 0,0 1 0 0 0,0-1 0 0 0,0 1 0 0 0,0 0 0 0 0,0 0 0 0 0,2 0 0 0 0,10-2 0 0 0,-9 1 7 0 0,-1 0 1 0 0,0-1-1 0 0,1 1 0 0 0,-1-1 0 0 0,0 0 0 0 0,0-1 0 0 0,0 1 0 0 0,0-1 0 0 0,2-1-7 0 0,44-26 32 0 0,-46 27-10 0 0,1 0 0 0 0,0 0-1 0 0,0 1 1 0 0,0-1 0 0 0,1 2-1 0 0,-1-1 1 0 0,2 0-22 0 0,-2 1 79 0 0,0-1 0 0 0,0 0 0 0 0,0 0 1 0 0,0 0-1 0 0,0-1 0 0 0,3-2-79 0 0,-4 3 14 0 0,-1 0 1 0 0,1 0-1 0 0,-1 1 1 0 0,1-1 0 0 0,0 1-1 0 0,0 0 1 0 0,0 0-15 0 0,0 0 11 0 0,0-1 0 0 0,0 1 1 0 0,0 0-1 0 0,-1-1 0 0 0,1 0 1 0 0,0 0-1 0 0,0 0-11 0 0,21-14 31 0 0,-18 12-20 0 0,0 0 0 0 0,0-1 0 0 0,5-4-11 0 0,15-9 214 0 0,33-22-268 0 0,-52 35 124 0 0,-2-1 0 0 0,1 0-1 0 0,5-6-69 0 0,7-6 207 0 0,-11 8 166 0 0,-7 9-395 0 0,-1 1-1 0 0,0-1 1 0 0,1 0-1 0 0,-1 1 1 0 0,1-1-1 0 0,-1 0 0 0 0,1 1 1 0 0,-1-1-1 0 0,1 1 1 0 0,-1-1-1 0 0,1 1 0 0 0,-1-1 1 0 0,1 1-1 0 0,0 0 1 0 0,-1-1-1 0 0,1 1 0 0 0,0 0 1 0 0,-1-1 22 0 0,4 0-16 0 0,-2-1 0 0 0,1 0 0 0 0,0 0 0 0 0,0 0 0 0 0,0 0 1 0 0,-1-1-1 0 0,1 1 0 0 0,-1-1 0 0 0,0 0 0 0 0,0 1 0 0 0,0-1 0 0 0,1-1 16 0 0,8-12 712 0 0,-8 12-729 0 0,0 1 0 0 0,0-1 0 0 0,0 1 0 0 0,0-1 0 0 0,1 1 0 0 0,-1 0 0 0 0,1 1 0 0 0,0-1 0 0 0,0 0 0 0 0,3 0 17 0 0,-4 1-114 0 0,1 1 0 0 0,-1-1 0 0 0,0 0 0 0 0,0 0 0 0 0,1 0 0 0 0,-1-1 114 0 0,0 1 2 0 0,0-1 1 0 0,0 1-1 0 0,0 1 0 0 0,0-1 1 0 0,0 0-1 0 0,1 1-2 0 0,0-1 0 0 0,-1 0 0 0 0,1 0 0 0 0,0 0 0 0 0,-1-1 0 0 0,1 1 0 0 0,-1-1 0 0 0,0 0 0 0 0,0 0 0 0 0,2-2 0 0 0,5-4 0 0 0,20-13 0 0 0,35-23 0 0 0,-41 29 0 0 0,5-2 0 0 0,7-8 0 0 0,-23 18 0 0 0,21-15 0 0 0,-31 20 0 0 0,1-1 0 0 0,0 1 0 0 0,1 0 0 0 0,-1 1 0 0 0,1-1 0 0 0,-1 1 0 0 0,1 0 0 0 0,0 0 0 0 0,1 0 0 0 0,-3 1 0 0 0,-1 0 0 0 0,1 0 0 0 0,0 0 0 0 0,0-1 0 0 0,-1 1 0 0 0,1-1 0 0 0,0 1 0 0 0,-1-1 0 0 0,1-1 0 0 0,8-3 0 0 0,-4 3 0 0 0,-1 1 0 0 0,1-1 0 0 0,-1-1 0 0 0,0 1 0 0 0,2-3 0 0 0,-5 5 0 0 0,0-1 0 0 0,1 0 0 0 0,-1 1 0 0 0,0 0 0 0 0,0-1 0 0 0,1 1 0 0 0,0 0 0 0 0,5 0 0 0 0,7-5 0 0 0,-4 1 0 0 0,26-10 0 0 0,-35 14 0 0 0,0 0 0 0 0,0 0 0 0 0,0 0 0 0 0,0 0 0 0 0,0-1 0 0 0,-1 0 0 0 0,1 1 0 0 0,0-1 0 0 0,-1 0 0 0 0,1-1 0 0 0,-3 3 0 0 0,0-1 0 0 0,1 1 0 0 0,-1 0 0 0 0,0-1 0 0 0,0 1 0 0 0,0 0 0 0 0,1-1 0 0 0,-1 1 0 0 0,0 0 0 0 0,0-1 0 0 0,1 1 0 0 0,-1 0 0 0 0,0 0 0 0 0,1-1 0 0 0,-1 1 0 0 0,0 0 0 0 0,1 0 0 0 0,-1 0 0 0 0,0-1 0 0 0,1 1 0 0 0,-1 0 0 0 0,0 0 0 0 0,1 0 0 0 0,-1 0 0 0 0,1 0 0 0 0,-1 0 0 0 0,0 0 0 0 0,1 0 0 0 0,-1 0 0 0 0,1 0 0 0 0,-1 0 0 0 0,1 0 0 0 0,0 0 0 0 0,-1 0 0 0 0,1 0 0 0 0,0 0 0 0 0,-1 0 0 0 0,1 0 0 0 0,-1-1 0 0 0,1 1 0 0 0,0 0 0 0 0,-1 0 0 0 0,1-1 0 0 0,-1 1 0 0 0,1 0 0 0 0,-1-1 0 0 0,1 1 0 0 0,-1 0 0 0 0,1-1 0 0 0,-1 1 0 0 0,1-1 0 0 0,-1 1 0 0 0,1 0 0 0 0,-1-1 0 0 0,2-1 0 0 0,-1 1 0 0 0,0 0 0 0 0,1-1 0 0 0,0 1 0 0 0,-1 0 0 0 0,1 0 0 0 0,0 0 0 0 0,0 0 0 0 0,-1 1 0 0 0,3-2 0 0 0,10-5 0 0 0,-2 3 0 0 0,-11 4 0 0 0,-1 0 0 0 0,1 0 0 0 0,0 0 0 0 0,0 0 0 0 0,-1-1 0 0 0,1 1 0 0 0,0 0 0 0 0,-1-1 0 0 0,1 1 0 0 0,0 0 0 0 0,-1-1 0 0 0,1 1 0 0 0,0-1 0 0 0,-1 1 0 0 0,1-1 0 0 0,-1 1 0 0 0,1-1 0 0 0,-1 1 0 0 0,1-1 0 0 0,0 0 0 0 0,0 0 0 0 0,1 1 0 0 0,-1-1 0 0 0,0 0 0 0 0,0 1 0 0 0,0-1 0 0 0,0 1 0 0 0,1 0 0 0 0,-1-1 0 0 0,0 1 0 0 0,0 0 0 0 0,1 0 0 0 0,-1-1 0 0 0,0 1 0 0 0,1 0 0 0 0,5 0 0 0 0,13-10 0 0 0,-14 5 0 0 0,-2 3 0 0 0,8-3 0 0 0,-6 1 0 0 0,11-5 0 0 0,0 4 192 0 0,-8 1-93 0 0,-8 3-23 0 0,0 1-21 0 0,5 0-59 0 0,-5 0-66 0 0,-1 0 2 0 0,0 0-198 0 0,0 0-850 0 0,-1 0-367 0 0,-3 0-76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6:40:56.292"/>
    </inkml:context>
    <inkml:brush xml:id="br0">
      <inkml:brushProperty name="width" value="0.10583" units="cm"/>
      <inkml:brushProperty name="height" value="0.10583" units="cm"/>
      <inkml:brushProperty name="color" value="#849398"/>
    </inkml:brush>
    <inkml:brush xml:id="br1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1786 890 1840 0 0,'0'0'263'0'0,"-1"0"9619"0"0,-1 0-4905 0 0,-11 0-4082 0 0,4-1-407 0 0,0 0-1 0 0,0 0 1 0 0,1 0 0 0 0,-1-2 0 0 0,0 1-1 0 0,-2-2-487 0 0,9 4 54 0 0,-1-1-1 0 0,0 1 1 0 0,1-1-1 0 0,-1 1 1 0 0,0 0-1 0 0,1 0 1 0 0,-1 0-1 0 0,0 1 1 0 0,0-1-54 0 0,-16 0 134 0 0,-4-2 446 0 0,1 0 1 0 0,-16 2-581 0 0,26 0 151 0 0,1 1-16 0 0,0 0-1 0 0,0 1 1 0 0,-2 0-135 0 0,-4 1 34 0 0,-5 3 262 0 0,19-5-242 0 0,0 0 1 0 0,0 0-1 0 0,0 0 0 0 0,0 0 0 0 0,0-1 0 0 0,0 1 0 0 0,0-1 1 0 0,0 0-1 0 0,0 0 0 0 0,0 0 0 0 0,0 0 0 0 0,-2-1-54 0 0,1 1 0 0 0,-1-1 0 0 0,1 1 0 0 0,0-1 0 0 0,0 1 0 0 0,-1 1 0 0 0,1-1 0 0 0,-14 1 0 0 0,8 0 143 0 0,-5 5 10 0 0,2-2-153 0 0,-7-1 0 0 0,-22 8-98 0 0,31-9 55 0 0,6 2 48 0 0,3-4 70 0 0,2 0-32 0 0,0 0-107 0 0,0 0-6 0 0,0 0 28 0 0,0 0 88 0 0,0 0 10 0 0,0 0-113 0 0,-8 3-419 0 0,7-2 85 0 0,-14 2 511 0 0,9 0-7561 0 0,6-3 531 0 0</inkml:trace>
  <inkml:trace contextRef="#ctx0" brushRef="#br0" timeOffset="1318.552">803 1015 456 0 0,'-1'-3'1026'0'0,"-6"1"6413"0"0,-1 1-1300 0 0,4 1-7423 0 0,4 0 1573 0 0,-1 0-161 0 0,0 1 1 0 0,0-1 0 0 0,0 1-1 0 0,0-1 1 0 0,0 0-1 0 0,0 1 1 0 0,0-1-1 0 0,0 0 1 0 0,0 0 0 0 0,0 1-1 0 0,0-1 1 0 0,0 0-1 0 0,0 0 1 0 0,0 0-1 0 0,0-1 1 0 0,0 1-129 0 0,-7 1 1065 0 0,-1 3-469 0 0,0-1 0 0 0,1 1 0 0 0,-1-2 0 0 0,-1 1 0 0 0,-2-1-596 0 0,2 0 73 0 0,1 0 0 0 0,-1 1-1 0 0,0 0 1 0 0,1 0-1 0 0,0 1 1 0 0,0 0-1 0 0,-6 4-72 0 0,12-6 60 0 0,0-1 0 0 0,0 0 0 0 0,0 0 0 0 0,0 0 0 0 0,0 0 0 0 0,0 0 0 0 0,-1 0 0 0 0,1-1 0 0 0,-2 0-60 0 0,-15 4 168 0 0,-30 21 520 0 0,3-1-224 0 0,44-23-437 0 0,0 1-1 0 0,1 0 0 0 0,-1-1 1 0 0,1 1-1 0 0,-1 0 0 0 0,1 0 1 0 0,0 1-1 0 0,-1 0-26 0 0,-13 11 128 0 0,-19 15 139 0 0,19-17-205 0 0,-1-2-114 0 0,-5 3 284 0 0,5-1-468 0 0,-22 7 240 0 0,17-9-4 0 0,5 1 688 0 0,16-11-670 0 0,0 0 0 0 0,0 1 0 0 0,0-1 0 0 0,1 1 0 0 0,-1-1 0 0 0,0 1 0 0 0,0-1 0 0 0,0 1 0 0 0,1 0 0 0 0,-1-1 0 0 0,0 1 0 0 0,1 0 0 0 0,-1 0-18 0 0,-2 2 22 0 0,-9 6-22 0 0,9-6 0 0 0,0 0 0 0 0,-1 0 0 0 0,1 2 3 0 0,-10 3-19 0 0,9-6 103 0 0,3-2-7854 0 0,1 0 7755 0 0,0 0-1738 0 0</inkml:trace>
  <inkml:trace contextRef="#ctx0" brushRef="#br0" timeOffset="1796.701">137 1208 3224 0 0,'0'0'400'0'0,"0"0"469"0"0,0 0 203 0 0,0 0 44 0 0,-11 11 5169 0 0,11-11-6103 0 0,0 0-1 0 0,0 1 1 0 0,0-1-1 0 0,0 0 1 0 0,-1 0-1 0 0,1 0 1 0 0,0 1-1 0 0,0-1 1 0 0,0 0-1 0 0,0 0 1 0 0,0 1-1 0 0,0-1 1 0 0,0 0-1 0 0,0 0 1 0 0,0 1-1 0 0,0-1 1 0 0,0 0-1 0 0,0 0 1 0 0,0 1-1 0 0,0-1 1 0 0,0 0-1 0 0,0 0 1 0 0,0 1-1 0 0,0-1 1 0 0,0 0-1 0 0,0 0 1 0 0,0 1-1 0 0,0-1 1 0 0,0 0-1 0 0,1 0 1 0 0,-1 0-1 0 0,0 1 1 0 0,0-1-1 0 0,0 0 1 0 0,0 0-1 0 0,0 0 1 0 0,1 1-182 0 0,8 14 1508 0 0,0-2-779 0 0,21 74 719 0 0,-26-75-1249 0 0,1 0 1 0 0,-2 0-1 0 0,1 1 0 0 0,-2-1 0 0 0,2 12-199 0 0,0-16 130 0 0,-3-8-124 0 0,-1 1-1 0 0,1-1 0 0 0,-1 0 0 0 0,0 1 1 0 0,0-1-1 0 0,1 0 0 0 0,-1 1 1 0 0,0-1-1 0 0,0 0 0 0 0,1 1 1 0 0,-1-1-1 0 0,0 1 0 0 0,0-1 1 0 0,0 1-1 0 0,1-1 0 0 0,-1 0 1 0 0,0 1-1 0 0,0-1 0 0 0,0 1 0 0 0,0-1 1 0 0,0 1-1 0 0,0-1 0 0 0,0 1 1 0 0,0-1-1 0 0,0 0 0 0 0,0 1 1 0 0,-1-1-1 0 0,1 1-5 0 0,0 0 5 0 0,1 0-1 0 0,-1 0 1 0 0,0 1 0 0 0,1-1-1 0 0,-1 0 1 0 0,1 0 0 0 0,-1 0 0 0 0,1 0-1 0 0,0 0 1 0 0,-1 0 0 0 0,1 0-1 0 0,0 0 1 0 0,-1-1 0 0 0,1 1 0 0 0,0 0-1 0 0,0 0 1 0 0,1 0-5 0 0,-2 0 24 0 0,0-1-103 0 0,0 0-11 0 0,3 3 5 0 0,-3-3-3285 0 0,0 0-3634 0 0,0 0 5358 0 0</inkml:trace>
  <inkml:trace contextRef="#ctx0" brushRef="#br0" timeOffset="4053.257">132 1249 5352 0 0,'0'0'241'0'0,"0"0"0"0"0,0 0-23 0 0,0 0 448 0 0,-8 1 9534 0 0,5-1-10312 0 0,2-1 473 0 0,1 1-1 0 0,0 0-25 0 0,0 0-107 0 0,-6 0 567 0 0,5 0-718 0 0,0 0 0 0 0,1 0-1 0 0,-1 0 1 0 0,0-1 0 0 0,0 1 0 0 0,1 0 0 0 0,-1 1 0 0 0,0-1-1 0 0,0 0 1 0 0,1 0 0 0 0,-1 0 0 0 0,0 0 0 0 0,1 0 0 0 0,-1 1-1 0 0,0-1 1 0 0,1 0 0 0 0,-1 1 0 0 0,0-1 0 0 0,1 1 0 0 0,-1-1-1 0 0,0 0 1 0 0,1 1 0 0 0,-1-1 0 0 0,1 1 0 0 0,-1 0 0 0 0,1-1-1 0 0,-1 1-76 0 0,1 0 96 0 0,0-1 0 0 0,-10 13 504 0 0,3-3-517 0 0,0 0-1 0 0,1 1 0 0 0,0 0 0 0 0,1 1-82 0 0,-3 3 199 0 0,0-5-129 0 0,-1 3-76 0 0,-3 11 15 0 0,4-10 62 0 0,6-10-71 0 0,1 2-1 0 0,-2 0 9 0 0,1-3-4 0 0,2-2 39 0 0,0 2-17 0 0,0-1 8 0 0,0 0-1 0 0,0 1 0 0 0,1-1 0 0 0,-1 0 1 0 0,1 0-1 0 0,-1 0 0 0 0,1 0 0 0 0,0 0 1 0 0,-1 0-1 0 0,1 0 0 0 0,0 0 1 0 0,0 0-1 0 0,1-1 0 0 0,-1 1 0 0 0,0 0 1 0 0,1 0-1 0 0,-1-1 0 0 0,1 1 0 0 0,-1-1 1 0 0,2 1-34 0 0,2 2 192 0 0,1-1 0 0 0,-1 0 0 0 0,1 0 0 0 0,-1 0 0 0 0,5 0-192 0 0,-1 1 220 0 0,-6-2-201 0 0,0-1 0 0 0,1 0 1 0 0,-1 1-1 0 0,0-1 1 0 0,1-1-1 0 0,-1 1 0 0 0,1 0 1 0 0,-1-1-1 0 0,1 0 1 0 0,-1 1-1 0 0,1-1 0 0 0,-1-1 1 0 0,1 1-1 0 0,-1 0 0 0 0,1-1 1 0 0,-1 0-1 0 0,1 0 1 0 0,-1 0-1 0 0,0 0 0 0 0,1-1 1 0 0,-1 1-1 0 0,0-1-19 0 0,-1 1 0 0 0,-1 1 0 0 0,0-1 0 0 0,1 1 0 0 0,-1-1 0 0 0,1 1 0 0 0,-1 0 0 0 0,1-1 0 0 0,-1 1 0 0 0,1 0 0 0 0,-1 0 0 0 0,1 0 0 0 0,17-2 0 0 0,12-4 0 0 0,-31 6 3 0 0,1-1 0 0 0,-1 1-1 0 0,1 0 1 0 0,-1 0 0 0 0,1-1 0 0 0,-1 1-1 0 0,1 0 1 0 0,-1-1 0 0 0,1 1 0 0 0,-1 0-1 0 0,1-1 1 0 0,-1 1 0 0 0,0-1-1 0 0,1 1 1 0 0,-1-1 0 0 0,0 1 0 0 0,1-1-1 0 0,-1 1 1 0 0,0-1 0 0 0,1 1 0 0 0,-1-1-1 0 0,0 1 1 0 0,0-1 0 0 0,0 0-1 0 0,0 1 1 0 0,0-1 0 0 0,0 1 0 0 0,0-1-1 0 0,0 0 1 0 0,0 1 0 0 0,0-1-1 0 0,0 1 1 0 0,0-1 0 0 0,0 1 0 0 0,0-1-1 0 0,0 0 1 0 0,0 1 0 0 0,-1-1 0 0 0,1 1-1 0 0,0-1 1 0 0,0 1 0 0 0,-1-1-1 0 0,1 1 1 0 0,0-1 0 0 0,-1 1 0 0 0,1-1-3 0 0,-1-1 13 0 0,-1-2-9 0 0,0 0 0 0 0,0 0 0 0 0,0 0 0 0 0,-1 0 0 0 0,0 1 1 0 0,1-1-1 0 0,-1 1 0 0 0,-1 0 0 0 0,1 0 0 0 0,0 0 0 0 0,-1 0 0 0 0,1 0 0 0 0,-2 0-4 0 0,-5-1 0 0 0,-8-7 0 0 0,17 10-5 0 0,-1 1 0 0 0,0-1 0 0 0,1 0 0 0 0,-1 0-1 0 0,0 1 1 0 0,1-1 0 0 0,-1 1 0 0 0,0 0 0 0 0,0-1 0 0 0,1 1-1 0 0,-1 0 1 0 0,0 0 0 0 0,0 0 0 0 0,0 0 0 0 0,1 0-1 0 0,-1 1 7 0 0,-4-1-27 0 0,5 0 21 0 0,-1 0 1 0 0,0 0-1 0 0,1 0 0 0 0,-1 1 0 0 0,1-1 0 0 0,-1 1 0 0 0,1-1 0 0 0,-1 1 1 0 0,0 0-1 0 0,1 0 0 0 0,0-1 0 0 0,-2 2 5 0 0,0 3-23 0 0,15-7-118 0 0,11-11 126 0 0,-16 8 16 0 0,20-13-1 0 0,-24 14 0 0 0,-2 4 0 0 0,-1 0 0 0 0,0 0 0 0 0,0 0 0 0 0,0 0 0 0 0,0-1 0 0 0,0 1 0 0 0,0 0 0 0 0,0 0 0 0 0,0 0 0 0 0,0-1 0 0 0,0 1 0 0 0,0 0 0 0 0,1 0 0 0 0,-1 0 0 0 0,0-1 0 0 0,0 1 0 0 0,0 0 0 0 0,0 0 0 0 0,0 0 0 0 0,-1-1 0 0 0,1 1 0 0 0,0 0 0 0 0,0 0 0 0 0,0 0 0 0 0,0 0 0 0 0,0-1 0 0 0,0 1 0 0 0,0 0 0 0 0,0 0 0 0 0,0 0 0 0 0,0-1 0 0 0,-1 1 0 0 0,1 0 0 0 0,0 0 0 0 0,0 0 0 0 0,0 0 0 0 0,0 0 0 0 0,0 0 0 0 0,-1-1 0 0 0,1 1 0 0 0,0 0 0 0 0,0 0 0 0 0,0 0 0 0 0,-1 0 0 0 0,1 0 0 0 0,0 0 0 0 0,0 0 0 0 0,-14 1 0 0 0,10 1-5 0 0,-1 0 0 0 0,0 1-1 0 0,1 0 1 0 0,-1 0 0 0 0,1 0-1 0 0,0 0 1 0 0,0 1 0 0 0,0-1-1 0 0,1 1 1 0 0,-1 0 0 0 0,1 0-1 0 0,-1 2 6 0 0,-5 13 0 0 0,4-8 0 0 0,3-3 0 0 0,1-5 0 0 0,6 0 0 0 0,-1-6 0 0 0,14-8 0 0 0,-17 10 0 0 0,0 0 0 0 0,1 1 0 0 0,-1-1 0 0 0,0 0 0 0 0,0 1 0 0 0,1-1 0 0 0,-1 1 0 0 0,1 0 0 0 0,-1-1 0 0 0,0 1 0 0 0,1 0 0 0 0,4 0 0 0 0,14-3 0 0 0,-17 2 0 0 0,-6-1 0 0 0,-25-14 0 0 0,27 16 0 0 0,1 0 0 0 0,0 0 0 0 0,-1-1 0 0 0,1 1 0 0 0,0 0 0 0 0,-1 0 0 0 0,1 0 0 0 0,0 0 0 0 0,-1 0 0 0 0,1 0 0 0 0,0-1 0 0 0,-1 1 0 0 0,1 0 0 0 0,0 0 0 0 0,-1 0 0 0 0,1 0 0 0 0,0 0 0 0 0,-1 0 0 0 0,1 0 0 0 0,-1 0 0 0 0,1 1 0 0 0,0-1 0 0 0,-1 0 0 0 0,1 0 0 0 0,0 0 0 0 0,-1 0 0 0 0,1 0 0 0 0,0 1 0 0 0,-1-1 0 0 0,1 0 0 0 0,0 0 0 0 0,0 0 0 0 0,-1 1 0 0 0,1-1 0 0 0,0 0 0 0 0,0 0 0 0 0,-1 1 0 0 0,1-1 0 0 0,0 0 0 0 0,0 1 0 0 0,-4 3-10 0 0,3 7-44 0 0,2-5 54 0 0,-1-5 0 0 0,0-1 0 0 0,0 0 0 0 0,0 1 0 0 0,0-1 0 0 0,0 1 0 0 0,0-1 0 0 0,1 0 0 0 0,-1 1 0 0 0,0-1 0 0 0,0 0 0 0 0,0 1 0 0 0,1-1 0 0 0,-1 0 0 0 0,0 0 0 0 0,0 1 0 0 0,1-1 0 0 0,-1 0 0 0 0,0 0 0 0 0,1 1 0 0 0,-1-1 0 0 0,0 0 0 0 0,1 0 0 0 0,-1 0 0 0 0,0 1 0 0 0,1-1 0 0 0,-1 0 0 0 0,0 0 0 0 0,1 0 0 0 0,-1 0 0 0 0,0 0 0 0 0,1 0 0 0 0,-1 0 0 0 0,1 0 0 0 0,-1 0 0 0 0,0 0 0 0 0,5 4 0 0 0,-4-4 0 0 0,0 1 0 0 0,0-1 0 0 0,-1 0 0 0 0,1 1 0 0 0,0-1 0 0 0,0 0 0 0 0,0 0 0 0 0,-1 1 0 0 0,1-1 0 0 0,0 0 0 0 0,0 0 0 0 0,0 0 0 0 0,0 0 0 0 0,0 0 0 0 0,-1 0 0 0 0,1 0 0 0 0,0 0 0 0 0,0 0 0 0 0,0-1 0 0 0,0 1 0 0 0,-1 0 0 0 0,1 0 0 0 0,0-1 0 0 0,0 1 0 0 0,0-1 0 0 0,-1 1 0 0 0,1 0 0 0 0,0-1 0 0 0,-1 0 0 0 0,1 1 0 0 0,0-1 0 0 0,-1 1 0 0 0,1-1 0 0 0,0 0 0 0 0,0-1 0 0 0,0 1 0 0 0,1-1 0 0 0,-1 0 0 0 0,0 0 0 0 0,0 0 0 0 0,0 0 0 0 0,0 0 0 0 0,0 0 0 0 0,0 0 0 0 0,0-4-5 0 0,0 0 0 0 0,0 0 1 0 0,-1 0-1 0 0,0 0 0 0 0,0 0 0 0 0,0 0 0 0 0,0 0 0 0 0,-1 0 0 0 0,0 1 0 0 0,-1-1 0 0 0,1 0 1 0 0,-1 0-1 0 0,0 1 0 0 0,0-1 0 0 0,-1 0 5 0 0,2 5-3 0 0,1 1-1 0 0,0-1 1 0 0,-1 0 0 0 0,1 1 0 0 0,-1-1-1 0 0,1 0 1 0 0,-1 1 0 0 0,1-1 0 0 0,-1 0-1 0 0,0 1 1 0 0,1-1 0 0 0,-1 1 0 0 0,0 0-1 0 0,1-1 1 0 0,-1 1 0 0 0,0-1 0 0 0,0 1-1 0 0,1 0 1 0 0,-1-1 0 0 0,0 1 0 0 0,0 0-1 0 0,0 0 1 0 0,0 0 0 0 0,1 0 0 0 0,-1 0-1 0 0,0 0 1 0 0,0 0 0 0 0,0 0 0 0 0,1 0-1 0 0,-1 0 1 0 0,0 0 0 0 0,0 0 0 0 0,0 1-1 0 0,1-1 1 0 0,-1 0 0 0 0,0 1 0 0 0,0-1-1 0 0,1 0 1 0 0,-1 1 0 0 0,0-1 0 0 0,1 1-1 0 0,-1-1 1 0 0,0 1 0 0 0,1 0 0 0 0,-1-1-1 0 0,1 1 1 0 0,-1-1 0 0 0,1 1-1 0 0,-1 0 4 0 0,-1 1-3 0 0,1 0 0 0 0,0 0 0 0 0,-1 0-1 0 0,1 0 1 0 0,0 0 0 0 0,0 0 0 0 0,0 0-1 0 0,0 0 1 0 0,0 1 0 0 0,1-1 0 0 0,-1 0-1 0 0,1 1 1 0 0,0-1 0 0 0,-1 0 0 0 0,1 1 0 0 0,0-1-1 0 0,0 1 4 0 0,0 12 38 0 0,0-13-33 0 0,-1-1 0 0 0,1 1 0 0 0,0 0 0 0 0,0-1 0 0 0,0 1 0 0 0,0 0 0 0 0,0 0 0 0 0,1-1 0 0 0,-1 1 0 0 0,1 0-5 0 0,3 31-88 0 0,-1-15 89 0 0,-3-16-2 0 0,-1 0 0 0 0,2 0 0 0 0,-1 0 0 0 0,0-1 1 0 0,0 1-1 0 0,1 0 0 0 0,-1 0 0 0 0,1-1 1 0 0,-1 1-1 0 0,1 0 0 0 0,0-1 0 0 0,-1 1 0 0 0,1 0 1 0 0,1 1 0 0 0,-1-3-54 0 0,-1 0 12 0 0,0-4 57 0 0,2 1 1 0 0,-1-1-1 0 0,0 0 1 0 0,1 1-1 0 0,-1-1 1 0 0,3-2-16 0 0,-1-1 13 0 0,0 0-14 0 0,-1-1-1 0 0,0 1 1 0 0,-1-1-1 0 0,0 0 1 0 0,0 0-1 0 0,0 0 1 0 0,-1-1 1 0 0,0 9-2 0 0,0-1 1 0 0,-1 1 0 0 0,1 0 0 0 0,0-1-1 0 0,0 1 1 0 0,0 0 0 0 0,0-1-1 0 0,0 1 1 0 0,-1-1 0 0 0,1 1 0 0 0,0 0-1 0 0,0-1 1 0 0,-1 1 0 0 0,1 0 0 0 0,0 0-1 0 0,-1-1 1 0 0,1 1 0 0 0,0 0-1 0 0,0 0 1 0 0,-1-1 0 0 0,1 1 0 0 0,-1 0-1 0 0,1 0 1 0 0,0 0 0 0 0,-1-1 0 0 0,1 1-1 0 0,0 0 1 0 0,-1 0 0 0 0,1 0 0 0 0,-1 0-1 0 0,1 0 1 0 0,0 0 0 0 0,-1 0-1 0 0,1 0 1 0 0,-1 0 0 0 0,1 0 0 0 0,0 0-1 0 0,-1 0 1 0 0,1 0 0 0 0,-1 1 0 0 0,1-1-1 0 0,-1 0 2 0 0,-1 0-3 0 0,0 1 0 0 0,-1 0-1 0 0,1 0 1 0 0,0 0 0 0 0,-1 0-1 0 0,1 0 1 0 0,0 0 0 0 0,0 0 0 0 0,0 1-1 0 0,0-1 1 0 0,0 1 0 0 0,0-1-1 0 0,1 1 1 0 0,-1 0 0 0 0,0 0-1 0 0,0 0 4 0 0,-7 8-11 0 0,-24 26 11 0 0,31-32 0 0 0,-4 2 0 0 0,6-6 0 0 0,0 0 0 0 0,0 0 0 0 0,0 0 0 0 0,0 0 0 0 0,0 0 0 0 0,0 0 0 0 0,-1 0 0 0 0,1 0 0 0 0,0 0 0 0 0,0 0 0 0 0,0 0 0 0 0,0 1 0 0 0,0-1 0 0 0,0 0 0 0 0,0 0 0 0 0,0 0 0 0 0,0 0 0 0 0,-1 0 0 0 0,1 0 0 0 0,0 1 0 0 0,0-1 0 0 0,0 0 0 0 0,0 0 0 0 0,0 0 0 0 0,0 0 0 0 0,0 0 0 0 0,0 1 0 0 0,0-1 0 0 0,0 0 0 0 0,0 0 0 0 0,0 0 0 0 0,0 0 0 0 0,0 1 0 0 0,0-1 0 0 0,0 0 0 0 0,0 0 0 0 0,0 0 0 0 0,1 0 0 0 0,-1 0 0 0 0,0 0 0 0 0,0 1 0 0 0,0-1 0 0 0,0 0 0 0 0,0 0 0 0 0,0 0 0 0 0,4 4 0 0 0,19 12 0 0 0,-21-14 0 0 0,1 0 0 0 0,0-1 0 0 0,-1 1 0 0 0,1-1 0 0 0,0 0 0 0 0,0 0 0 0 0,0 0 0 0 0,0 0 0 0 0,0 0 0 0 0,0-1 0 0 0,0 1 0 0 0,1-1 0 0 0,40-1 0 0 0,-38 0 0 0 0,0 0 0 0 0,0 1 0 0 0,0 0 0 0 0,0 0 0 0 0,0 0 0 0 0,0 1 0 0 0,0 0 0 0 0,0 0 0 0 0,0 1 0 0 0,3 0 0 0 0,-8-2 3 0 0,0 1 0 0 0,1-1 0 0 0,-1 1 0 0 0,0-1 0 0 0,1 1 0 0 0,-1-1 0 0 0,0 1 0 0 0,1 0-1 0 0,-1 0 1 0 0,0-1 0 0 0,0 1 0 0 0,0 0 0 0 0,0 0 0 0 0,0 0 0 0 0,0 0 0 0 0,0 0 0 0 0,0 1 0 0 0,0-1 0 0 0,-1 0-1 0 0,1 0 1 0 0,0 0 0 0 0,0 1-3 0 0,4 5 64 0 0,-1-3 20 0 0,-4-4-84 0 0,0 0 1 0 0,0 1-1 0 0,0-1 0 0 0,0 0 0 0 0,0 0 1 0 0,0 0-1 0 0,0 0 0 0 0,0 0 0 0 0,0 0 1 0 0,0 0-1 0 0,0 0 0 0 0,0 0 0 0 0,0 0 1 0 0,0 0-1 0 0,0 0 0 0 0,0 0 0 0 0,0 0 1 0 0,0 1-1 0 0,0-1 0 0 0,0 0 1 0 0,0 0-1 0 0,0 0 0 0 0,0 0 0 0 0,0 0 1 0 0,0 0-1 0 0,0 0 0 0 0,0 0 0 0 0,0 0 1 0 0,0 0-1 0 0,0 0 0 0 0,0 0 0 0 0,0 0 1 0 0,0 0-1 0 0,0 0 0 0 0,0 0 0 0 0,0 0 1 0 0,0 0-1 0 0,0 0 0 0 0,0 1 0 0 0,0-1 1 0 0,0 0-1 0 0,-1 0 0 0 0,1 0 0 0 0,0 0 1 0 0,0 0-1 0 0,0 0 0 0 0,0 0 0 0 0,0 0 1 0 0,0 0-1 0 0,0 0 0 0 0,0 0 0 0 0,0 0 1 0 0,0 0-1 0 0,0 0 0 0 0,0 0 0 0 0,0 0 1 0 0,0 0-1 0 0,0 0 0 0 0,-1 0 0 0 0,1 0 1 0 0,0 0-1 0 0,0-1 0 0 0,0 1 0 0 0,-14 3-3658 0 0,11-3-3871 0 0</inkml:trace>
  <inkml:trace contextRef="#ctx0" brushRef="#br1" timeOffset="-102045.405">3378 988 2304 0 0,'0'0'101'0'0,"-4"2"233"0"0,4-2-376 0 0,0 0 88 0 0,0 0 44 0 0,0 0 98 0 0,0 0 15 0 0,0 0-3 0 0,0 0 5 0 0,0 0 23 0 0,0 0 11 0 0,0 0 1 0 0,0 0 5 0 0,0 0 23 0 0,0 0 11 0 0,0 0 1 0 0,0 0-22 0 0,0 0-88 0 0,0 0-40 0 0,0 0-8 0 0,0 0-12 0 0,0 0-36 0 0,0 0-5 0 0,0 0 18 0 0,0 0-13 0 0,0 0 24 0 0,0 0 131 0 0,0 0 54 0 0,0 0 6 0 0,-4-1 1611 0 0,1 1 5081 0 0,3 0-2212 0 0,3 1-6803 0 0,-2-1 2120 0 0,-1 0 2 0 0,27 7 1662 0 0,-25-6-1660 0 0,3-1 6 0 0,-4 0 0 0 0,11 0 64 0 0,-7 0-94 0 0,-2 0-8 0 0,5-1-34 0 0,-2-1 48 0 0,-3 1 85 0 0,-4 1-118 0 0,21-1 91 0 0,-13 1-148 0 0,1 0 18 0 0,39-10 144 0 0,-29 9 80 0 0,-12 0-176 0 0,0 0 0 0 0,0-1 0 0 0,0 1 0 0 0,0-1 0 0 0,0 0 0 0 0,1-1-48 0 0,-3 1 9 0 0,0 0 1 0 0,0 1-1 0 0,1-1 0 0 0,-1 1 0 0 0,0 0 0 0 0,1 0 0 0 0,0 1-9 0 0,-4 0 0 0 0,0 0 0 0 0,0 0-1 0 0,-1 0 1 0 0,1 0 0 0 0,0 0-1 0 0,0 0 1 0 0,0-1 0 0 0,0 1-1 0 0,0 0 1 0 0,0 0 0 0 0,-1-1-1 0 0,1 1 1 0 0,0 0 0 0 0,0-1-1 0 0,0 1 1 0 0,0-1 0 0 0,11-4 59 0 0,-2 3-48 0 0,5-2-12 0 0,-12 1 32 0 0,-2 2 125 0 0,-1 1 43 0 0,0 0 7 0 0,26-6-563 0 0,-25 5 532 0 0,-1 1 17 0 0,0 0-47 0 0,0 0-222 0 0,0 0-98 0 0,1 0-17 0 0,1-1 240 0 0,-1 1-53 0 0,0 0-1 0 0,-1 0 1 0 0,1 0-1 0 0,0-1 1 0 0,-1 1-1 0 0,1 0 1 0 0,0 0 0 0 0,-1-1-1 0 0,1 1 1 0 0,-1-1-1 0 0,1 1 1 0 0,0 0-1 0 0,-1-1 1 0 0,1 1-1 0 0,-1-1 6 0 0,14-12 531 0 0,-10 9-531 0 0,8-7-300 0 0,-6 4 559 0 0,-5 6-323 0 0,-1 1 60 0 0,1 0 0 0 0,-1-1 0 0 0,1 1-1 0 0,0 0 1 0 0,-1 0 0 0 0,1 0 0 0 0,-1-1 0 0 0,1 1 0 0 0,-1 0 0 0 0,1-1 0 0 0,-1 1 0 0 0,1 0-1 0 0,-1-1 1 0 0,1 1 0 0 0,-1-1 0 0 0,0 1 0 0 0,1 0 0 0 0,-1-1 0 0 0,0 1 0 0 0,1-1-1 0 0,-1 1 1 0 0,0-1 4 0 0,1 0-37 0 0,0-1-1 0 0,0 1 1 0 0,0-1 0 0 0,0 1-1 0 0,0 0 1 0 0,0 0-1 0 0,1 0 1 0 0,-1 0-1 0 0,0 0 1 0 0,0 0-1 0 0,2-1 38 0 0,2-2 0 0 0,13-14 0 0 0,-15 16 0 0 0,6-13 0 0 0,-8 14-20 0 0,2-5 127 0 0,-1 1 1 0 0,1-1-1 0 0,-1 1 0 0 0,0-1 1 0 0,-1 0-1 0 0,1-2-107 0 0,-2 7 0 0 0,1-1 0 0 0,-1 1 0 0 0,1-1 0 0 0,-1 1 0 0 0,1-1 0 0 0,-1 1 0 0 0,1-1 0 0 0,0 1 0 0 0,0-1 0 0 0,0 0 0 0 0,4-5 0 0 0,5-10-14 0 0,-10 16-66 0 0,10-17 30 0 0,-10 15 13 0 0,0 0 0 0 0,1 0-1 0 0,-1 1 1 0 0,0-1 0 0 0,1 0-1 0 0,-1 0 1 0 0,1 1-1 0 0,0-1 1 0 0,0 0 0 0 0,1-1 37 0 0,2-5 121 0 0,-3 5-69 0 0,1 0-1 0 0,-1 0 0 0 0,0 0 1 0 0,0 1-1 0 0,0-1 0 0 0,-1-1-51 0 0,0 5-120 0 0,5-13-144 0 0,-1-4 264 0 0,-3 16 0 0 0,-1 0 0 0 0,1-1 0 0 0,-1 1 0 0 0,1 0 0 0 0,-1 0 0 0 0,1-1 0 0 0,0 1 0 0 0,-1 0 0 0 0,1 0 0 0 0,0 0 0 0 0,0 0 0 0 0,0 0 0 0 0,1-1 0 0 0,-1 0 3 0 0,0 1 16 0 0,1-1-1 0 0,-1 0 1 0 0,0 0 0 0 0,0 0-1 0 0,0 0 1 0 0,0 0 0 0 0,0 0-1 0 0,0 0 1 0 0,-1 0 0 0 0,1 0-1 0 0,0-2-18 0 0,18-16-208 0 0,-18 18 222 0 0,1-2 219 0 0,3-4-457 0 0,0-9 215 0 0,-5 16 83 0 0,0 1 46 0 0,0 0 10 0 0,0 0-32 0 0,0 0-150 0 0,0 0-68 0 0,0 0-9 0 0,1 0 17 0 0,0-1 103 0 0,0 0 83 0 0,-1 1 46 0 0,0 0 10 0 0,4-10-454 0 0,-4 9 398 0 0,0 1 46 0 0,0 0 10 0 0,0 0-18 0 0,0-2-103 0 0,0 2-84 0 0,0 0-45 0 0,0 0-9 0 0,0 0 30 0 0,0 0 151 0 0,0 0 68 0 0,0 0 10 0 0,0 0-32 0 0,0 0-150 0 0,0 0-68 0 0,0 0-9 0 0,0 0 30 0 0,0 0 151 0 0,0 0 68 0 0,0 0 10 0 0,0 0-32 0 0,0 0-150 0 0,0 0-68 0 0,0 0-9 0 0,-1 17 29 0 0,-2-3 65 0 0,-8 33 12 0 0,5-25 14 0 0,5-18 24 0 0,1 0 72 0 0,-1 0 0 0 0,0 0-1 0 0,-1 0 1 0 0,1 0 0 0 0,-1 0 0 0 0,-1 3-87 0 0,-1 5-392 0 0,-2-5 248 0 0,6-7 158 0 0,0 0-1 0 0,-1 1 1 0 0,1-1-1 0 0,0 1 1 0 0,-1-1-1 0 0,1 0 1 0 0,0 1-1 0 0,-1-1 1 0 0,1 1-1 0 0,0-1 1 0 0,0 0-1 0 0,0 1 1 0 0,-1-1-1 0 0,1 1 1 0 0,0-1-1 0 0,0 1 1 0 0,0-1-1 0 0,0 1 1 0 0,0-1-1 0 0,0 1 1 0 0,0 0-14 0 0,-1 7 196 0 0,-4 11-380 0 0,5-18 55 0 0,-2 8-6 0 0,2-5 146 0 0,-1 0 22 0 0,0-1 1 0 0,0 1-1 0 0,0-1 1 0 0,0 1-1 0 0,-1-1 1 0 0,0 2-34 0 0,1-3-100 0 0,-5 9 232 0 0,5-9-145 0 0,0 0 0 0 0,0 0 0 0 0,0 0-1 0 0,0 1 1 0 0,0-1 0 0 0,0 0 0 0 0,0 1 0 0 0,1-1-1 0 0,-1 1 1 0 0,1 0 13 0 0,-1 0-47 0 0,0-2-9 0 0,0 14 425 0 0,5 11-635 0 0,-4-26 161 0 0,0 0 161 0 0,1 1-50 0 0,-1 0 0 0 0,0-1 0 0 0,1 1 0 0 0,-1 0 1 0 0,1-1-1 0 0,-1 1 0 0 0,0-1 0 0 0,1 1 0 0 0,-1 0 0 0 0,1-1 0 0 0,0 1 0 0 0,-1-1 0 0 0,1 0 1 0 0,-1 1-1 0 0,1-1 0 0 0,0 1 0 0 0,-1-1 0 0 0,1 0 0 0 0,0 1 0 0 0,-1-1 0 0 0,1 0 0 0 0,0 0 1 0 0,0 0-1 0 0,-1 0 0 0 0,1 0 0 0 0,0 1 0 0 0,0-1 0 0 0,-1 0 0 0 0,1-1-6 0 0,21 5 248 0 0,17 4-152 0 0,-37-7-98 0 0,0-1-1 0 0,0 0 0 0 0,0 1 0 0 0,0-1 0 0 0,-1 0 1 0 0,1 0-1 0 0,0 0 0 0 0,0 0 0 0 0,0 0 0 0 0,-1-1 0 0 0,1 1 0 0 0,0 0 1 0 0,0-1-1 0 0,-1 0 0 0 0,1 1 0 0 0,0-1 0 0 0,0 0 3 0 0,35-10 186 0 0,-36 11-135 0 0,3-1-46 0 0,-1 0 1 0 0,1 0-1 0 0,0-1 1 0 0,-1 1-1 0 0,1-1 1 0 0,0-1-6 0 0,-3 3-134 0 0,0 0 28 0 0,0 0 130 0 0,0 0 0 0 0,1 1 0 0 0,-1-1 0 0 0,1 0 0 0 0,-1 0 0 0 0,0-1-1 0 0,1 1 1 0 0,-1 0 0 0 0,0 0 0 0 0,1-1 0 0 0,-1 1 0 0 0,0-1 0 0 0,0 1 0 0 0,1-1 0 0 0,-1 1 0 0 0,0-1 0 0 0,0 0-24 0 0,0 1-19 0 0,11-10-123 0 0,-11 8 125 0 0,1 1 0 0 0,-1-1 1 0 0,1 1-1 0 0,0-1 0 0 0,0 1 0 0 0,0 0 1 0 0,0 0-1 0 0,0 0 0 0 0,0 0 1 0 0,0 0-1 0 0,0 0 0 0 0,1 0 0 0 0,-1 1 1 0 0,0-1-1 0 0,0 1 0 0 0,3 0 17 0 0,9-5 0 0 0,-5-1 0 0 0,10-5 0 0 0,-13 9 0 0 0,0 1 0 0 0,-2 0 0 0 0,3-2 0 0 0,-1 1 0 0 0,-4 1 0 0 0,5-4 0 0 0,3-4 0 0 0,-8 6 0 0 0,0 0 0 0 0,1 0 0 0 0,-1 0 0 0 0,1 1 0 0 0,0-1 0 0 0,2-1 0 0 0,-3 1 0 0 0,1 1 0 0 0,-1-1 0 0 0,0 1 0 0 0,0-1 0 0 0,0 0 0 0 0,0 0 0 0 0,0 0 0 0 0,-1 0 0 0 0,1-1 0 0 0,0-2 0 0 0,-1 4 0 0 0,12-16 0 0 0,-12 16 0 0 0,1 1 0 0 0,-1-1 0 0 0,1 0 0 0 0,-1 0 0 0 0,0 1 0 0 0,0-1 0 0 0,0 0 0 0 0,0 0 0 0 0,0-1 0 0 0,0 1 0 0 0,0 0 0 0 0,-1 0 0 0 0,1 1 0 0 0,0-1 0 0 0,0 0 0 0 0,0 0 0 0 0,0 1 0 0 0,0-1 0 0 0,0 1 0 0 0,1-1 0 0 0,-1 1 0 0 0,0 0 0 0 0,1-1 0 0 0,10-12 0 0 0,-5 5 36 0 0,-4 6 40 0 0,-1-1 0 0 0,1 0 0 0 0,0 0-1 0 0,-1 0 1 0 0,0 0 0 0 0,0-1 0 0 0,0 1 0 0 0,0-5-76 0 0,1 2-432 0 0,-2 0 439 0 0,2 0 1 0 0,-1 0-1 0 0,1 0 0 0 0,-1 1 1 0 0,2-1-1 0 0,1-2-7 0 0,-1 1-260 0 0,-4 7 272 0 0,0 0 0 0 0,0 1 1 0 0,1-1-1 0 0,-1 0 0 0 0,0 0 0 0 0,1 1 0 0 0,-1-1 1 0 0,0 0-1 0 0,1 1 0 0 0,-1-1 0 0 0,1 0 0 0 0,-1 1 0 0 0,1-1 1 0 0,0 0-13 0 0,3-4 137 0 0,0 0 1 0 0,0 0-1 0 0,-1-1 1 0 0,0 1-1 0 0,0-1 1 0 0,0 0-1 0 0,-1 0 1 0 0,0 0 0 0 0,0 0-1 0 0,0-1-137 0 0,0-2-313 0 0,1 1-1 0 0,1-1 0 0 0,2-4 314 0 0,-2 1-378 0 0,-4 11 361 0 0,1 0-1 0 0,-1 0 0 0 0,0 0 1 0 0,1 0-1 0 0,-1-1 0 0 0,1 1 1 0 0,-1 0-1 0 0,1 0 0 0 0,-1 0 0 0 0,1 0 1 0 0,0 0-1 0 0,-1 0 0 0 0,1 0 18 0 0,11-10 55 0 0,-3 3 0 0 0,-1-1-1 0 0,0 1 0 0 0,0-2 0 0 0,1-2-54 0 0,-4 9 127 0 0,-1-1-1 0 0,0 1 0 0 0,1 0 1 0 0,0 0-1 0 0,3-1-126 0 0,-3 1-45 0 0,-1 0-1 0 0,0 0 0 0 0,-1 0 1 0 0,1-1-1 0 0,-1 0 1 0 0,1 1-1 0 0,0-2 46 0 0,0 0-313 0 0,11-16 297 0 0,-14 19 88 0 0,0 0 0 0 0,1 1 0 0 0,-1-1 0 0 0,0 0 0 0 0,1 1 0 0 0,-1-1 0 0 0,1 1 0 0 0,-1-1 0 0 0,2 0-72 0 0,38-28-872 0 0,-24 21 872 0 0,-13 7 0 0 0,0 1 0 0 0,-1-1 0 0 0,1 0 0 0 0,-1 0 0 0 0,0-1 0 0 0,1 1 0 0 0,-1-1 0 0 0,0 1 0 0 0,2-3 0 0 0,0 1 0 0 0,14-9 9 0 0,-16 11 8 0 0,-1 1 0 0 0,1-1 1 0 0,-1 0-1 0 0,1 1 0 0 0,0 0 1 0 0,0-1-1 0 0,0 1 0 0 0,0 0 0 0 0,2 0-17 0 0,16-6 773 0 0,-17 5-783 0 0,0 1-1 0 0,0 0 0 0 0,-1 0 0 0 0,1 0 0 0 0,0 0 0 0 0,3 1 11 0 0,35-10-12 0 0,-38 8-11 0 0,1 1-1 0 0,0-1 1 0 0,0 1-1 0 0,0 0 1 0 0,0 1-1 0 0,0-1 1 0 0,0 1-1 0 0,0 0 1 0 0,0 0-1 0 0,0 1 1 0 0,4 0 23 0 0,13-1-354 0 0,-21 0 172 0 0,11 2 799 0 0,-12-1-829 0 0,8 0 247 0 0,0 0-1 0 0,0 1 1 0 0,0 0 0 0 0,-1 1-1 0 0,1-1 1 0 0,2 3-35 0 0,-2-2-612 0 0,-4-1 909 0 0,-4-1-276 0 0,0-1 0 0 0,1 0 1 0 0,-1 1-1 0 0,0-1 0 0 0,1 0 0 0 0,-1 0 0 0 0,0 1 1 0 0,1-1-1 0 0,-1 0 0 0 0,1 0 0 0 0,-1 0 0 0 0,1 1 0 0 0,-1-1 1 0 0,1 0-1 0 0,-1 0 0 0 0,0 0 0 0 0,1 0 0 0 0,-1 0 1 0 0,1 0-1 0 0,-1 0 0 0 0,1 0 0 0 0,-1 0 0 0 0,1 0 1 0 0,-1-1-1 0 0,1 1 0 0 0,-1 0-21 0 0,1 0 215 0 0,0 0-149 0 0,1 0-125 0 0,-5 7 10 0 0,1-4 64 0 0,0 1-1 0 0,-1-1 1 0 0,1 0 0 0 0,-1 0-1 0 0,0 0 1 0 0,0 0-1 0 0,0 0 1 0 0,0-1-1 0 0,0 1 1 0 0,-1-1 0 0 0,1 0-1 0 0,-1 0 1 0 0,0 0-1 0 0,-1 0-14 0 0,-47 25 76 0 0,36-13 268 0 0,0-4-120 0 0,15-9-230 0 0,-1-1 0 0 0,1 1 0 0 0,0-1 0 0 0,0 1 0 0 0,0-1 0 0 0,0 1 0 0 0,-1-1 0 0 0,1 1 0 0 0,0 0 0 0 0,0 0 0 0 0,0 0 0 0 0,0-1-1 0 0,0 1 1 0 0,1 0 0 0 0,-1 0 0 0 0,0 1 6 0 0,-1 0-97 0 0,0 0 0 0 0,0 0 0 0 0,0 0 0 0 0,0 0-1 0 0,0 0 1 0 0,-1 0 0 0 0,-1 0 97 0 0,0 2 114 0 0,0-1-1 0 0,0 1 1 0 0,0 0 0 0 0,-3 3-114 0 0,5-4 46 0 0,-1 0 0 0 0,-1 0 0 0 0,1 0 0 0 0,0 0 0 0 0,-1-1 0 0 0,1 1 0 0 0,-2 0-46 0 0,4-3 0 0 0,-1 1 0 0 0,1 0 0 0 0,-1 0 0 0 0,1 0 0 0 0,-1 0 0 0 0,1 0 0 0 0,0 0 0 0 0,0 1 0 0 0,-1-1 0 0 0,1 0 0 0 0,0 0 0 0 0,0 1 0 0 0,-17 20 0 0 0,16-21 0 0 0,1 0 0 0 0,0 1 0 0 0,0-1 0 0 0,0 0 0 0 0,0 1 0 0 0,0-1 0 0 0,0 1 0 0 0,0-1 0 0 0,0 1 0 0 0,1 0 0 0 0,-1-1 0 0 0,1 1 0 0 0,-3 6 0 0 0,2-8 0 0 0,1 1 0 0 0,-1 0 0 0 0,1-1 0 0 0,-1 1 0 0 0,1 0 0 0 0,0-1 0 0 0,-1 1 0 0 0,1 0 0 0 0,0 0 0 0 0,0-1 0 0 0,-1 1 0 0 0,1 0 0 0 0,0 0 0 0 0,0 0 0 0 0,0-1 0 0 0,0 2 0 0 0,-1 2 0 0 0,0-1 0 0 0,1 1 0 0 0,4 7 0 0 0,-2 49 272 0 0,10-33 144 0 0,-11-26-341 0 0,-1 0-6 0 0,3 4-5 0 0,-1 0 3 0 0,2-1 10 0 0,-3-4 1 0 0,1 2 17 0 0,-2-2-93 0 0,0 1-1 0 0,0-1 1 0 0,1 0-1 0 0,-1 1 1 0 0,0-1 0 0 0,0 0-1 0 0,0 1 1 0 0,0-1-1 0 0,1 0 1 0 0,-1 1-1 0 0,0-1 1 0 0,0 0 0 0 0,1 1-1 0 0,-1-1 1 0 0,0 0-1 0 0,0 0 1 0 0,1 1-1 0 0,-1-1 1 0 0,0 0-1 0 0,1 0 1 0 0,-1 0 0 0 0,0 1-1 0 0,1-1 1 0 0,-1 0-1 0 0,1 0 1 0 0,-1 0-1 0 0,0 0 1 0 0,1 0 0 0 0,-1 0-1 0 0,1 0-1 0 0,5 2 59 0 0,22 8 81 0 0,24-10-23 0 0,42 0 11 0 0,-61-5-128 0 0,-31 4 3 0 0,0 1 0 0 0,-1 0 0 0 0,1-1 0 0 0,0 1 0 0 0,0-1 0 0 0,-1 1 0 0 0,1-1 0 0 0,-1 0 0 0 0,1 0 0 0 0,1-1-3 0 0,2-1 35 0 0,0 0-21 0 0,0 0-1 0 0,1 0 1 0 0,-1-1-1 0 0,-1 1 1 0 0,1-1-1 0 0,-1 0 1 0 0,1-1-1 0 0,-1 1 1 0 0,0-1-1 0 0,-1 0 0 0 0,1 0-13 0 0,-2 3 54 0 0,2-1-54 0 0,5-7 22 0 0,1 1 1 0 0,-2-2 0 0 0,4-3-23 0 0,-6 6 9 0 0,21-32-178 0 0,-26 39 238 0 0,-1 1-1 0 0,0 0-15 0 0,2-3-57 0 0,-1 3-65 0 0,-1 0 1 0 0,0 0 29 0 0,0 0 42 0 0,1 0-1 0 0,-1 0 0 0 0,1 0 0 0 0,-1 0 0 0 0,1 0 0 0 0,-1 0 1 0 0,1 1-1 0 0,-1-1 0 0 0,1 0 0 0 0,-1 0 0 0 0,1 1 0 0 0,-1-1 0 0 0,0 0 1 0 0,1 1-1 0 0,-1-1 0 0 0,0 0 0 0 0,1 1 0 0 0,-1-1 0 0 0,0 0 0 0 0,1 1 1 0 0,-1-1-1 0 0,0 1 0 0 0,1-1 0 0 0,-1 1-2 0 0,5 18-35 0 0,-3 21 138 0 0,-2-37-51 0 0,5 26-114 0 0,-4-15 113 0 0,-1-10-73 0 0,1 0 0 0 0,-1 0 0 0 0,0 0 0 0 0,0 0 0 0 0,-1 0-1 0 0,0 3 23 0 0,1-4 21 0 0,-1 1 0 0 0,1-1 0 0 0,-1 1 0 0 0,1 0 0 0 0,0-1-1 0 0,1 1 1 0 0,-1 3-21 0 0,1-5 0 0 0,-1 0-1 0 0,0 0 0 0 0,0 1 1 0 0,0-1-1 0 0,0 0 0 0 0,0 0 1 0 0,0 1-1 0 0,-1-1 0 0 0,1 0 1 0 0,-1 0-1 0 0,0 2 1 0 0,-6 14 0 0 0,-1 6 53 0 0,1-11-48 0 0,-1-1-1 0 0,-1 1 0 0 0,-8 7-4 0 0,-6 9-2 0 0,17-23 10 0 0,1 0-1 0 0,-1-1 1 0 0,0 1 0 0 0,0-1-1 0 0,-1 0 1 0 0,1-1-1 0 0,-4 2-7 0 0,4-3-2 0 0,-1 0 0 0 0,0 0 0 0 0,0 0 0 0 0,0-1-1 0 0,0 0 1 0 0,-1 0 2 0 0,-10 4 2 0 0,15-4 15 0 0,0-1-1 0 0,-1 0 1 0 0,1 1-1 0 0,0-1 0 0 0,-1-1 1 0 0,1 1-1 0 0,-1 0 0 0 0,0-1-16 0 0,-38 9-157 0 0,41-9 156 0 0,-1 0 0 0 0,1 0 0 0 0,0 0-1 0 0,0 0 1 0 0,-1 0 0 0 0,1 1 0 0 0,0-1 0 0 0,0 0 0 0 0,-1 1-1 0 0,1-1 1 0 0,0 1 0 0 0,0 0 0 0 0,0-1 0 0 0,0 1 0 0 0,0 0-1 0 0,0 0 1 0 0,-1 0 1 0 0,1 0 0 0 0,0 0 1 0 0,1-1-1 0 0,-1 1 0 0 0,0-1 0 0 0,0 1 1 0 0,1-1-1 0 0,-1 1 0 0 0,0-1 0 0 0,0 1 1 0 0,0-1-1 0 0,0 0 0 0 0,1 1 0 0 0,-1-1 0 0 0,0 0 1 0 0,0 0-1 0 0,0 0 0 0 0,0 0 0 0 0,-11 1 0 0 0,-10-1 0 0 0,-21-4 0 0 0,9 1 0 0 0,3 4 0 0 0,11 0 0 0 0,-27 6 0 0 0,41-6 29 0 0,0 1 0 0 0,0-1-1 0 0,1 1 1 0 0,-6 3-29 0 0,0-1 8 0 0,-14 14-59 0 0,23-17 61 0 0,0 1-21 0 0,-4 7-4 0 0,5-8 15 0 0,1 0 0 0 0,0-1 0 0 0,-1 1 0 0 0,1 0 0 0 0,-1 0-1 0 0,1 0 1 0 0,0 0 0 0 0,0 0 0 0 0,0 0 0 0 0,-1 0 0 0 0,1 0 0 0 0,0 0 0 0 0,0 0 0 0 0,0 0-1 0 0,1 0 1 0 0,-1 0 0 0 0,0-1 0 0 0,0 2 0 0 0,0 4 18 0 0,0-5-17 0 0,0 1 1 0 0,-1 0-1 0 0,1-1 0 0 0,0 1 1 0 0,0 0-1 0 0,0-1 0 0 0,0 1 0 0 0,0 0 1 0 0,0-1-1 0 0,0 1 0 0 0,1-1 0 0 0,-1 1 1 0 0,1 0-1 0 0,-1-1 0 0 0,1 1 1 0 0,0-1-1 0 0,-1 1 0 0 0,1-1 0 0 0,0 0 1 0 0,0 1-2 0 0,2 4 77 0 0,-1-2-89 0 0,1-1 0 0 0,-1 0 0 0 0,1 0 0 0 0,-1 0 0 0 0,1 0 0 0 0,0 0 0 0 0,0-1 0 0 0,1 1 0 0 0,-1-1 0 0 0,0 0 0 0 0,2 1 12 0 0,8 5-35 0 0,-10-6 74 0 0,0-1 0 0 0,0 1 0 0 0,0-1 0 0 0,0 0 0 0 0,1 1 0 0 0,2-1-39 0 0,-2 0 23 0 0,0 0 1 0 0,0 0-1 0 0,-1 1 0 0 0,1-1 1 0 0,-1 1-1 0 0,1 0 0 0 0,0 0-23 0 0,21 12-426 0 0,-20-12 463 0 0,-1 0-1 0 0,1 0 1 0 0,-1 1-1 0 0,1 0 0 0 0,2 2-36 0 0,41 32 351 0 0,-8-7-254 0 0,-28-21-414 0 0,-10-7 311 0 0,0-1 0 0 0,0 1 0 0 0,0-1-1 0 0,0 1 1 0 0,0-1 0 0 0,0 0 0 0 0,0 0 0 0 0,0 0 0 0 0,1 0 0 0 0,1 0 6 0 0,40 7-199 0 0,-40-6 199 0 0,0-2 0 0 0,0 1 0 0 0,0 1 0 0 0,0-1 0 0 0,0 1 0 0 0,0-1 0 0 0,0 1 0 0 0,0 0 0 0 0,-1 0 0 0 0,1 1 0 0 0,-1-1 0 0 0,1 1 0 0 0,-1 0 0 0 0,0 0 0 0 0,0 0 0 0 0,1 1 0 0 0,18 23 0 0 0,11 4 0 0 0,-32-29 0 0 0,8 7 0 0 0,-6-6 85 0 0,-1-1 0 0 0,0 1 0 0 0,1 0 0 0 0,-1 0-1 0 0,0-1 1 0 0,-1 1 0 0 0,1 1 0 0 0,0-1 0 0 0,-1 0 0 0 0,0 0-1 0 0,1 2-84 0 0,2 25 11 0 0,-3-25-11 0 0,0 0-3 0 0,1 0 0 0 0,-1 0-1 0 0,-1 0 1 0 0,1 0 0 0 0,-1 0 0 0 0,0 0 0 0 0,0 0-1 0 0,0 1 4 0 0,-1 26 6 0 0,1-25 53 0 0,0-1-5 0 0,-1 4-42 0 0,2-5-14 0 0,1 7 3 0 0,-3 0-146 0 0,0-4-230 0 0,1-7 119 0 0,3 12 0 0 0,-3 21 1216 0 0,-3 12-1393 0 0,7-38 143 0 0,2 3 1050 0 0,-6-10-973 0 0,0-1-44 0 0,0 0-6 0 0,0 0 71 0 0,0 0 303 0 0,0 0 134 0 0,0 0 31 0 0,0 0-71 0 0,0 0-313 0 0,0 0-137 0 0,0 0-31 0 0,0 0 75 0 0,0 0 329 0 0,0 0 140 0 0,0 0 26 0 0,0 0-31 0 0,0 0-170 0 0,-5-2-460 0 0,2 1 402 0 0,0 0 1 0 0,0-1-1 0 0,1 1 1 0 0,-1 0 0 0 0,0-1-1 0 0,1 0 1 0 0,0 0-1 0 0,-1 0 1 0 0,1 0 0 0 0,0 0-1 0 0,0 0 1 0 0,0 0 0 0 0,0-1-1 0 0,-1-1-35 0 0,0 1 27 0 0,-1-6-34 0 0,-2-7 331 0 0,5 14-335 0 0,0-1 0 0 0,-1 1 0 0 0,1 0 0 0 0,-1-1 0 0 0,1 1 0 0 0,-1 0 0 0 0,0 0-1 0 0,0 0 12 0 0,-21-26-36 0 0,20 22 78 0 0,-1-1 10 0 0,1 0 0 0 0,-1 0 0 0 0,-1 0 0 0 0,1 0-1 0 0,-1 1 1 0 0,-2-3-52 0 0,-44-40 132 0 0,35 32-178 0 0,6 7-38 0 0,0-1 0 0 0,-1 1 1 0 0,-8-5 83 0 0,11 10-8 0 0,0 0-1 0 0,-1 1 1 0 0,-4-2 8 0 0,-16-8 301 0 0,25 11-421 0 0,3 2 103 0 0,0 1 0 0 0,-1-1 0 0 0,1 0 0 0 0,0 0 0 0 0,-1 1-1 0 0,1-1 1 0 0,0 0 0 0 0,-1 1 0 0 0,1 0 0 0 0,-2-1 17 0 0,-1 1 12 0 0,3 0 49 0 0,1 0 18 0 0,0 0 1 0 0,0 0-25 0 0,0 0-107 0 0,-1 1 40 0 0,1-1-1 0 0,-1 1 1 0 0,0 0 0 0 0,1 0 0 0 0,-1 1 0 0 0,1-1-1 0 0,0 0 1 0 0,-1 0 0 0 0,1 0 0 0 0,0 0 0 0 0,-1 0-1 0 0,1 0 1 0 0,0 1 12 0 0,0-2 5 0 0,-4 18 218 0 0,12 17-223 0 0,1-1 0 0 0,6 14 0 0 0,-12-34-55 0 0,0 1 0 0 0,-2 0-1 0 0,0 0 1 0 0,-1 0 0 0 0,0 5 55 0 0,0-8 164 0 0,1-5-121 0 0,1 19-278 0 0,-5 19 372 0 0,0 21 30 0 0,-2-40-495 0 0,1-15 443 0 0,-7 10 98 0 0,-6 5-541 0 0,12-17 330 0 0,-1-2 0 0 0,0 1 0 0 0,0 0-1 0 0,-1-1 1 0 0,0 0 0 0 0,-3 1-2 0 0,-6 8 220 0 0,15-16-173 0 0,0 2-79 0 0,-1-1 0 0 0,1 0 0 0 0,0 1 0 0 0,0-1 0 0 0,-1 1 0 0 0,1 0 0 0 0,0-1-1 0 0,0 2 33 0 0,1-2 103 0 0,0-1 4 0 0,-1 0-107 0 0,1 1-1 0 0,-1-1 1 0 0,0 0 0 0 0,1 1 0 0 0,-1-1 0 0 0,1 0 0 0 0,-1 0-1 0 0,0 1 1 0 0,1-1 0 0 0,-1 0 0 0 0,1 0 0 0 0,-1 0-1 0 0,0 0 1 0 0,1 0 0 0 0,-2 0 0 0 0,1-2-16 0 0,0 0 0 0 0,0-1 0 0 0,0 1 0 0 0,0 0 1 0 0,0-1-1 0 0,0 0 0 0 0,0 1 0 0 0,1-1 0 0 0,0 1 0 0 0,-1-1 0 0 0,1 0 16 0 0,-3-16 75 0 0,-1 5-63 0 0,1-2 0 0 0,0 1 0 0 0,1 0 0 0 0,1 0 1 0 0,1-6-13 0 0,-5-39 63 0 0,3 42-40 0 0,1 11-14 0 0,1 0-1 0 0,-1 1 1 0 0,-1-1 0 0 0,1 1 0 0 0,-1-1-1 0 0,-1 1 1 0 0,0-3-9 0 0,-6-10 0 0 0,3 7 0 0 0,1 0 0 0 0,-1 1 0 0 0,-1 0 0 0 0,0 0 0 0 0,-1 1 0 0 0,-4-5 0 0 0,-10-16 0 0 0,-4 8-64 0 0,-17-21 64 0 0,25 21-27 0 0,12 16 10 0 0,0 0 0 0 0,-1 0 0 0 0,1 0 0 0 0,-1 0 0 0 0,-5-2 17 0 0,-3-2 88 0 0,1-1 0 0 0,-10-10-88 0 0,18 15 0 0 0,0 0 0 0 0,1-1 0 0 0,-1 1 0 0 0,1-2 0 0 0,5 8 0 0 0,-1 0 0 0 0,0 0 0 0 0,0 0 0 0 0,1 0-1 0 0,-1 0 1 0 0,0 1 0 0 0,0-1 0 0 0,0 0 0 0 0,0 0 0 0 0,0 1 0 0 0,0-1 0 0 0,0 0-1 0 0,0 1 1 0 0,-1-1 0 0 0,1 1 0 0 0,0-1 0 0 0,0 1 0 0 0,-1 0 0 0 0,-26-6-4 0 0,12 3 2 0 0,-51-11-102 0 0,53 11-5 0 0,-1 1 1 0 0,1 0-1 0 0,0 1 0 0 0,-11 0 109 0 0,20 3-56 0 0,4-2 56 0 0,1 0 0 0 0,0 0 0 0 0,-1 0 0 0 0,1 0 0 0 0,-1 1 0 0 0,1-1 1 0 0,-1 0-1 0 0,1 0 0 0 0,-1 0 0 0 0,1 0 0 0 0,-1 0 0 0 0,0 0 1 0 0,1 0-1 0 0,-1-1 0 0 0,1 1 0 0 0,0 0 0 0 0,-1 0 0 0 0,1 0 0 0 0,-1 0 1 0 0,1-1-1 0 0,-1 1 0 0 0,1 0 0 0 0,-1 0 0 0 0,-1-1 0 0 0,-1 0 0 0 0,1 1 0 0 0,-1-1 0 0 0,1 1 0 0 0,-1 0 0 0 0,1 0 0 0 0,0 0 0 0 0,-1 0 0 0 0,1 0 0 0 0,-1 1 0 0 0,1-1 0 0 0,-1 1 0 0 0,1 0 0 0 0,-1 0 0 0 0,-13 2 0 0 0,-29 2-64 0 0,35-1 64 0 0,9-3 0 0 0,0-1 0 0 0,0 1 0 0 0,0-1 0 0 0,0 1 0 0 0,0-1 0 0 0,0 1 0 0 0,0-1 0 0 0,0 0 0 0 0,-1 0 0 0 0,1 1 0 0 0,0-1 0 0 0,-1 0 0 0 0,-9 3 21 0 0,11-2-18 0 0,-1-1 0 0 0,0 1 0 0 0,1-1 0 0 0,-1 0 0 0 0,0 1 0 0 0,1-1 0 0 0,-1 0 0 0 0,0 0 0 0 0,0 0 1 0 0,1 0-1 0 0,-1 1 0 0 0,0-1 0 0 0,0 0 0 0 0,1 0 0 0 0,-2 0-3 0 0,1-1 24 0 0,0 1 0 0 0,0 0-1 0 0,0 1 1 0 0,0-1 0 0 0,0 0 0 0 0,0 0 0 0 0,0 0 0 0 0,-1 1 0 0 0,1-1 0 0 0,0 0 0 0 0,0 1 0 0 0,0-1 0 0 0,0 1-1 0 0,0-1-23 0 0,-12 5 247 0 0,-10 2-247 0 0,-30 1 0 0 0,22-10-192 0 0,25 1 136 0 0,0 0 1 0 0,0 0-1 0 0,0 1 0 0 0,0 0 1 0 0,0 0-1 0 0,0 1 0 0 0,0-1 1 0 0,-3 2 55 0 0,-16 2 2 0 0,-3-1-23 0 0,-43 13 21 0 0,47-11 0 0 0,11-3 14 0 0,-12 2 47 0 0,8-4-44 0 0,5 0 1 0 0,-1 0 0 0 0,-10-2-18 0 0,1 2-44 0 0,19 0 32 0 0,0 0 0 0 0,0 0 0 0 0,0 0 0 0 0,0-1 0 0 0,0 1 0 0 0,-1-1 0 0 0,1 1 0 0 0,0-1 0 0 0,0 0 12 0 0,0 0-1 0 0,0-1-1 0 0,0 1 1 0 0,0 1 0 0 0,-1-1-1 0 0,1 0 1 0 0,0 1 0 0 0,0-1-1 0 0,-2 1 2 0 0,-28-3-69 0 0,28 1 69 0 0,3 0-11 0 0,0 1-31 0 0,-6-3 30 0 0,8 4 12 0 0,-1 0 0 0 0,1 0 0 0 0,0 0-1 0 0,0 0 1 0 0,-1 0 0 0 0,1 0-1 0 0,0 0 1 0 0,0 0 0 0 0,0 0-1 0 0,0 0 1 0 0,-1 0 0 0 0,1-1-1 0 0,0 1 1 0 0,0 0 0 0 0,0 0-1 0 0,-1 0 1 0 0,1 0 0 0 0,0-1-1 0 0,0 1 1 0 0,0 0 0 0 0,0 0-1 0 0,0 0 1 0 0,0 0 0 0 0,0-1-1 0 0,-1 1 1 0 0,1 0 0 0 0,0 0-1 0 0,0-1 1 0 0,0 1 0 0 0,0 0-1 0 0,0 0 1 0 0,0-1-2 0 0,0 1 0 0 0,0-1 0 0 0,0 1 0 0 0,0-1 0 0 0,0 1 0 0 0,0-1-1 0 0,0 1 1 0 0,0-1 0 0 0,0 1 0 0 0,0-1 0 0 0,0 0 0 0 0,0 1 0 0 0,1-1 0 0 0,-1 1-1 0 0,0 0 1 0 0,0-1 0 0 0,1 1 0 0 0,-1-1 0 0 0,0 1 0 0 0,0-1 0 0 0,1 1-1 0 0,-1 0 1 0 0,1-1 0 0 0,-1 1 0 0 0,0-1 0 0 0,1 1 0 0 0,-1 0 0 0 0,1 0-1 0 0,-1-1 1 0 0,1 1 0 0 0,-1 0 0 0 0,0 0 0 0 0,1-1 0 0 0,-1 1 0 0 0,1 0-1 0 0,0 0 3 0 0,1-1-43 0 0,4-2 24 0 0,-1 0 0 0 0,1 0 0 0 0,0 1 0 0 0,0-1 0 0 0,0 1 0 0 0,1 1 0 0 0,-1-1 0 0 0,1 1 19 0 0,2-1-2 0 0,-1 0 1 0 0,1 0 0 0 0,-1-1 0 0 0,1-1 1 0 0,4-1-67 0 0,-13 5 67 0 0,0 0 0 0 0,1 0 0 0 0,-1 0 0 0 0,0 0-1 0 0,0 0 1 0 0,0 0 0 0 0,0 0 0 0 0,0 0 0 0 0,0 0-1 0 0,0 0 1 0 0,0 0 0 0 0,0 0 0 0 0,0 0 0 0 0,0 0-1 0 0,0 0 1 0 0,0 0 0 0 0,0 0 0 0 0,0 0 0 0 0,1 0-1 0 0,-1 0 1 0 0,0 0 0 0 0,0 0 0 0 0,0 0 0 0 0,0 0-1 0 0,0 0 1 0 0,0 0 0 0 0,0 0 0 0 0,0 0 0 0 0,0 0-1 0 0,0 0 1 0 0,0 0 0 0 0,0-1 0 0 0,0 1-1 0 0,0 0 1 0 0,0 0 0 0 0,0 0 0 0 0,0 0 0 0 0,0 0-1 0 0,0 0 1 0 0,0 0 0 0 0,0 0 0 0 0,0 0 0 0 0,0 0-1 0 0,0 0 1 0 0,0 0 0 0 0,0 0 0 0 0,0 0 0 0 0,0 0-1 0 0,0-1 1 0 0,0 1 0 0 0,0 0 0 0 0,0 0 0 0 0,0 0-1 0 0,0 0 1 0 0,0 0 0 0 0,0 0 0 0 0,0 0 0 0 0,0 0-1 0 0,0 0 1 0 0,0 0 0 0 0,0 0 0 0 0,0 0 0 0 0,0 0-1 0 0,0 0 1 0 0,-6-2-3 0 0,-5-1 6 0 0,11 3-3 0 0,-39-4 0 0 0,31 4 0 0 0,0-1 0 0 0,-1 0 0 0 0,1 0 0 0 0,0-1 0 0 0,0 0 0 0 0,7 2-1 0 0,1 0-1 0 0,0 0 1 0 0,-1 0 0 0 0,1 0-1 0 0,-1 0 1 0 0,1 0-1 0 0,0 0 1 0 0,-1-1 0 0 0,1 1-1 0 0,-1 0 1 0 0,1 0 0 0 0,0 0-1 0 0,-1-1 1 0 0,1 1-1 0 0,0 0 1 0 0,-1 0 0 0 0,1-1-1 0 0,0 1 1 0 0,0 0-1 0 0,-1-1 1 0 0,1 1 0 0 0,0 0-1 0 0,0-1 1 0 0,-1 1 0 0 0,1 0-1 0 0,0-1 1 0 0,0 1-1 0 0,0-1 1 0 0,0 1 0 0 0,0 0-1 0 0,-1-1 1 0 0,1 1-1 0 0,0-1 1 0 0,0 1 0 0 0,0 0-1 0 0,0-1 1 0 0,0 1 0 0 0,0-1-1 0 0,1 1 1 0 0,-1 0-1 0 0,0-1 1 0 0,0 1 0 0 0,0-1-1 0 0,0 1 1 0 0,0 0-1 0 0,0-1 1 0 0,1 1 0 0 0,-1-1-1 0 0,0 1 1 0 0,0 0 0 0 0,1-1-1 0 0,-1 1 2 0 0,1-1-5 0 0,0 0-1 0 0,0 0 1 0 0,0-1-1 0 0,1 1 0 0 0,-1 0 1 0 0,0 1-1 0 0,1-1 1 0 0,-1 0-1 0 0,0 0 1 0 0,1 0-1 0 0,-1 1 1 0 0,1-1-1 0 0,1 0 6 0 0,84-10 88 0 0,-121 16-145 0 0,18-4 18 0 0,0 1 0 0 0,1 1 1 0 0,-1 0-1 0 0,1 1 0 0 0,0 1 1 0 0,-9 4 38 0 0,17-4-160 0 0,9-2-246 0 0,16-2-218 0 0,-18-1 623 0 0,14 0-2 0 0,-4 0-5 0 0,0 0 1 0 0,1 0-1 0 0,-1-1 1 0 0,0 0-1 0 0,-1-1 0 0 0,1 0 1 0 0,0-1-1 0 0,6-2 8 0 0,-16 5 0 0 0,1 0 0 0 0,-1 0 0 0 0,0 0 0 0 0,0 0 0 0 0,0 0 0 0 0,0 0 0 0 0,0 0 0 0 0,0 0 0 0 0,1-1 0 0 0,-1 1 0 0 0,0 0 0 0 0,0 0 0 0 0,0 0 0 0 0,0 0 0 0 0,0 0 0 0 0,0 0 0 0 0,0 0 0 0 0,1 0 0 0 0,-1 0 0 0 0,0-1 0 0 0,0 1 0 0 0,0 0 0 0 0,0 0 0 0 0,0 0 0 0 0,0 0 0 0 0,0 0 0 0 0,0 0 0 0 0,0-1 0 0 0,0 1 0 0 0,0 0 0 0 0,0 0 0 0 0,0 0 0 0 0,0 0 0 0 0,0 0 0 0 0,0-1 0 0 0,0 1 0 0 0,0 0 0 0 0,0 0 0 0 0,0 0 0 0 0,0 0 0 0 0,0 0 0 0 0,0 0 0 0 0,0-1 0 0 0,0 1 0 0 0,0 0 0 0 0,0 0 0 0 0,0 0 0 0 0,0 0 0 0 0,0 0 0 0 0,0 0 0 0 0,-1-1 0 0 0,1 1 0 0 0,0 0 0 0 0,0 0 0 0 0,0 0 0 0 0,0 0 0 0 0,0 0 0 0 0,0 0 0 0 0,0 0 0 0 0,-1 0 0 0 0,1 0 0 0 0,0 0 0 0 0,0 0 0 0 0,0 0 0 0 0,0 0 0 0 0,0-1 0 0 0,-1 1 0 0 0,-8-4 0 0 0,8 4 0 0 0,-5-2 0 0 0,-1 0 0 0 0,0 1 0 0 0,0 0 0 0 0,0 0 0 0 0,0 1 0 0 0,0 0 0 0 0,0 0 0 0 0,-6 1 0 0 0,-9 0 0 0 0,-39 3 12 0 0,43-3-37 0 0,15 0-15 0 0,5-2-24 0 0,18-3 37 0 0,8-2 15 0 0,1 2 1 0 0,0 1 0 0 0,21 0 11 0 0,-48 3 62 0 0,-4 2-62 0 0,0 0-1 0 0,1-1 0 0 0,-1 1 1 0 0,0 0-1 0 0,0-1 1 0 0,1 0-1 0 0,-1 1 1 0 0,0-1-1 0 0,-1 0 1 0 0,1 0-1 0 0,0 0 0 0 0,0 0 1 0 0,0 0-1 0 0,-1-1 1 0 0,1 1-1 0 0,0-1 1 0 0,0 1-1 0 0,-1-1 1 0 0,-3 1 10 0 0,1 0 1 0 0,-1-1-1 0 0,0 1 1 0 0,0-1-1 0 0,0-1 0 0 0,1 1 1 0 0,-3-1-11 0 0,3-1-1 0 0,29 6-153 0 0,21-2 154 0 0,-43-3 0 0 0,-5-2 0 0 0,-6-1 0 0 0,-17-7 126 0 0,-18-5-126 0 0,44 15-43 0 0,4 1 37 0 0,-1-1 1 0 0,1 0-1 0 0,-1 1 1 0 0,1 0-1 0 0,-1 0 1 0 0,1 0-1 0 0,-1 0 1 0 0,1 0-1 0 0,-1 1 1 0 0,0 0-1 0 0,1-1 1 0 0,-1 1-1 0 0,0 0 6 0 0,12 3-11 0 0,-13-4 11 0 0,0 1 0 0 0,0-1 0 0 0,0 1 0 0 0,0 0 0 0 0,0 0 0 0 0,0 0 0 0 0,0 0 0 0 0,-1 0 0 0 0,2 1 0 0 0,2 1 0 0 0,-4-2 0 0 0,-1-1 0 0 0,0 0 0 0 0,1 1 0 0 0,-1-1 0 0 0,1 0 0 0 0,-1 1 0 0 0,1-1 0 0 0,-1 0 0 0 0,1 1 0 0 0,-1-1 0 0 0,1 0 0 0 0,-1 0 0 0 0,1 0 0 0 0,0 1 0 0 0,-1-1 0 0 0,1 0 0 0 0,-1 0 0 0 0,1 0 0 0 0,0 0 0 0 0,8 0 0 0 0,-2 0 0 0 0,-3 0 15 0 0,-3 0 57 0 0,-1 0-19 0 0,-23-2-49 0 0,-6 0-4 0 0,23 2 0 0 0,1 0 0 0 0,-1 0 0 0 0,1-1 0 0 0,-6-1 0 0 0,7 0 0 0 0,11-2-53 0 0,-5 3 52 0 0,0 0-1 0 0,0 0 1 0 0,0 0 0 0 0,0 0 0 0 0,0 1-1 0 0,1-1 1 0 0,-1 1 0 0 0,2-1 1 0 0,12-2-1 0 0,-51 3 1 0 0,0-1 0 0 0,50 3 0 0 0,-9 0 0 0 0,0-1 0 0 0,0-1 0 0 0,0 1 0 0 0,0-1 0 0 0,4 0 0 0 0,24-4 32 0 0,0 2 0 0 0,1 2-32 0 0,-35 0 0 0 0,0 0 0 0 0,1 0 0 0 0,-1 0 0 0 0,0 0 0 0 0,0 0 0 0 0,0 0 0 0 0,0 0 0 0 0,1 0 0 0 0,-1 0 0 0 0,0 0 0 0 0,0 0 0 0 0,0 0 0 0 0,0 0 0 0 0,1 0 0 0 0,-1 0 0 0 0,0 0 0 0 0,0 0 0 0 0,0 0 0 0 0,0 0 0 0 0,1 0 0 0 0,-1 0 0 0 0,0 1 0 0 0,0-1 0 0 0,0 0 0 0 0,0 0 0 0 0,0 0 0 0 0,1 0 0 0 0,-1 0 0 0 0,0 0 0 0 0,0 1 0 0 0,0-1 0 0 0,0 0 0 0 0,0 0 0 0 0,0 0 0 0 0,0 0 0 0 0,0 1 0 0 0,0-1 0 0 0,0 0 0 0 0,0 0 0 0 0,0 0 0 0 0,0 0 0 0 0,0 1 0 0 0,0-1 0 0 0,0 0 0 0 0,0 0 0 0 0,0 0 0 0 0,0 0 0 0 0,0 1 0 0 0,0-1 0 0 0,0 0 0 0 0,0 0 0 0 0,0 0 0 0 0,-3 5 0 0 0,1-2 0 0 0,0 0 0 0 0,-1 0 0 0 0,1-1 0 0 0,-1 1 0 0 0,0-1 0 0 0,0 1 0 0 0,0-1 0 0 0,0 0 0 0 0,0-1 0 0 0,-2 2 0 0 0,-37 14 0 0 0,19-9 0 0 0,3 0-7 0 0,12-5-2 0 0,0 0-1 0 0,0 0 1 0 0,0 1 0 0 0,0 1 0 0 0,0 0 9 0 0,8-5-1 0 0,-1 0 1 0 0,1 0-1 0 0,0 0 0 0 0,0 0 1 0 0,0 1-1 0 0,0-1 1 0 0,0 0-1 0 0,0 0 0 0 0,0 0 1 0 0,0 0-1 0 0,0 0 0 0 0,0 0 1 0 0,0 0-1 0 0,0 0 1 0 0,0 0-1 0 0,0 0 0 0 0,0 0 1 0 0,0 0-1 0 0,0 0 1 0 0,0 1-1 0 0,0-1 0 0 0,0 0 1 0 0,0 0-1 0 0,0 0 0 0 0,0 0 1 0 0,0 0-1 0 0,0 0 1 0 0,0 0-1 0 0,0 0 0 0 0,0 0 1 0 0,0 0-1 0 0,0 0 0 0 0,0 1 1 0 0,0-1-1 0 0,0 0 1 0 0,0 0-1 0 0,0 0 0 0 0,0 0 1 0 0,0 0-1 0 0,0 0 1 0 0,0 0-1 0 0,0 0 0 0 0,0 0 1 0 0,0 0-1 0 0,1 0 0 0 0,-1 0 1 0 0,0 0-1 0 0,0 0 1 0 0,0 0-1 0 0,0 0 0 0 0,0 0 1 0 0,0 0-1 0 0,0 0 1 0 0,0 0-1 0 0,0 0 0 0 0,0 0 1 0 0,0 0-1 0 0,0 1 0 0 0,1-1 1 0 0,-1-1-1 0 0,0 1 1 0 0,0 0-1 0 0,0 0 0 0 0,0 0 1 0 0,0 0-1 0 0,0 0 1 0 0,0 0-1 0 0,0 0 0 0 0,0 0 1 0 0,0 0 0 0 0,12 2-74 0 0,16-2-28 0 0,-20-1 102 0 0,1 0 0 0 0,-1 1 0 0 0,8 0 0 0 0,-3 1 0 0 0,-1-1 0 0 0,1-1 0 0 0,5-1 0 0 0,-39 6 0 0 0,1 0 0 0 0,0 2 0 0 0,0 0 0 0 0,0 1 0 0 0,-4 3 0 0 0,18-7 0 0 0,4 1-10 0 0,5-7-4 0 0,0 1 1 0 0,0 0 0 0 0,0-1-1 0 0,1 2 1 0 0,-1-1 0 0 0,0 0-1 0 0,1 1 1 0 0,-1-1 0 0 0,1 1-1 0 0,0 0 14 0 0,8-2 0 0 0,-1 0 0 0 0,1-1 0 0 0,-1-1 0 0 0,2 0 0 0 0,-17 10 0 0 0,-5 4 0 0 0,-6 4 0 0 0,13-10 0 0 0,0 0 0 0 0,-1-1 0 0 0,0 1 0 0 0,0-1 0 0 0,0 0 0 0 0,0 0 0 0 0,-2 1 0 0 0,0 0 11 0 0,-1 1 0 0 0,1-1-1 0 0,0 1 1 0 0,0 0 0 0 0,1 0-1 0 0,-2 3-10 0 0,3-4-13 0 0,-7 4-144 0 0,45-15 87 0 0,-28 5 70 0 0,0 0 0 0 0,0 0 0 0 0,0-1 0 0 0,0 0 0 0 0,-1 0 0 0 0,0 0 0 0 0,1-1 0 0 0,-1-1 0 0 0,-6 6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0 0 0 0,0 0 0 0 0,0-1 0 0 0,0 1 0 0 0,0 0 0 0 0,0 0 0 0 0,0 0 0 0 0,0 0 0 0 0,0 0 0 0 0,0 0 0 0 0,-3 6 0 0 0,-5 7 0 0 0,-2 1 0 0 0,-7 9 0 0 0,10-17 0 0 0,1 0 0 0 0,1 0 0 0 0,-1 1 0 0 0,1-1 0 0 0,0 1 0 0 0,0 0 0 0 0,1 1 0 0 0,0-1 0 0 0,-2 7 0 0 0,5-11 1 0 0,1-1-2 0 0,-1-1 0 0 0,1 1 0 0 0,-1 0-1 0 0,0 0 1 0 0,1-1 0 0 0,-1 1 0 0 0,0 0 0 0 0,0-1 0 0 0,0 1 0 0 0,0-1 0 0 0,-1 1 0 0 0,1-1 0 0 0,-1 1 1 0 0,1-1-87 0 0,1-1-97 0 0,1-3 151 0 0,-1 0 0 0 0,1-1 0 0 0,0 1 1 0 0,0 0-1 0 0,0 0 0 0 0,1 0 0 0 0,-1 0 0 0 0,1 0 0 0 0,-1 0 0 0 0,1 1 0 0 0,0-1 0 0 0,2-1 33 0 0,3-5-96 0 0,0 1 0 0 0,1 0-1 0 0,2-1 97 0 0,34-29 0 0 0,-40 36 0 0 0,-4 4 0 0 0,-3 6 0 0 0,2-7 0 0 0,-72 110-72 0 0,72-109 72 0 0,0 0 0 0 0,-1 1 0 0 0,1-1 0 0 0,0 0 0 0 0,0 0 0 0 0,0 1 0 0 0,0-1 0 0 0,0 1 0 0 0,1-1 0 0 0,-1 1 0 0 0,1-1 0 0 0,-4 15 0 0 0,37-62 0 0 0,-4-8 0 0 0,-22 41 26 0 0,0-1 0 0 0,0 1 0 0 0,4-3-26 0 0,13-22 144 0 0,-23 36 100 0 0,-1 1 10 0 0,-21 3 2 0 0,-11 6-256 0 0,51-19 0 0 0,0-1 0 0 0,0 0 0 0 0,6-6 0 0 0,19-19 0 0 0,-44 36 0 0 0,0 0 0 0 0,0 0 0 0 0,0 0 0 0 0,0 0 0 0 0,0 0 0 0 0,0 0 0 0 0,0 0 0 0 0,0 0 0 0 0,0 0 0 0 0,0 0 0 0 0,0 0 0 0 0,0 0 0 0 0,1-1 0 0 0,-1 1 0 0 0,0 0 0 0 0,0 0 0 0 0,0 0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 0 0 0 0,0 0 0 0 0,0-1 0 0 0,0 1 0 0 0,-8-2 0 0 0,-7 2 0 0 0,14 0 0 0 0,-7 0 0 0 0,-3 0 0 0 0,-1-1 0 0 0,1 1 0 0 0,-7-3 0 0 0,18 3 0 0 0,-1 0 0 0 0,0 0 0 0 0,0 0 0 0 0,1-1 0 0 0,-1 1 0 0 0,0-1 0 0 0,0 1 0 0 0,1 0 0 0 0,-1-1 0 0 0,1 1 0 0 0,-1-1 0 0 0,0 1 0 0 0,1-1 0 0 0,-1 0 0 0 0,1 1 0 0 0,-1-1 0 0 0,1 0 0 0 0,0 1 0 0 0,-1-1 0 0 0,1 0 0 0 0,-1 1 0 0 0,1-1 0 0 0,0 0 0 0 0,0 0 0 0 0,0 1 0 0 0,-1-2 0 0 0,0-16 0 0 0,1 16 0 0 0,0-141 0 0 0,-4 123 0 0 0,2 18 0 0 0,6 13 0 0 0,14 50 0 0 0,-13-48 0 0 0,1 0 0 0 0,0 0 0 0 0,1-1 0 0 0,3 4 0 0 0,0 12 0 0 0,-9-23 0 0 0,-3 3 0 0 0,1-6 0 0 0,1-2 0 0 0,0 0 0 0 0,0 0 0 0 0,0 1 0 0 0,0-1 0 0 0,0 0 0 0 0,0 0 0 0 0,0 0 0 0 0,-1 1 0 0 0,1-1 0 0 0,0 0 0 0 0,0 0 0 0 0,0 0 0 0 0,-1 0 0 0 0,1 1 0 0 0,0-1 0 0 0,0 0 0 0 0,0 0 0 0 0,-1 0 0 0 0,1 0 0 0 0,0 0 0 0 0,0 0 0 0 0,-1 0 0 0 0,1 1 0 0 0,0-1 0 0 0,0 0 0 0 0,-1 0 0 0 0,1 0 0 0 0,0 0 0 0 0,-1 0 0 0 0,1 0 0 0 0,0 0 0 0 0,0 0 0 0 0,-1-1 0 0 0,1 1 0 0 0,0 0 0 0 0,0 0 0 0 0,-1 0 0 0 0,1 0 0 0 0,0 0 0 0 0,0 0 0 0 0,-1 0 0 0 0,-9-6 0 0 0,8 5 0 0 0,-4-3 0 0 0,-1-1 0 0 0,1 0 0 0 0,0 0 0 0 0,0-1 0 0 0,0 0 0 0 0,-4-6 0 0 0,-10-9 0 0 0,16 16 0 0 0,0 0 0 0 0,0 0 0 0 0,0 0 0 0 0,1 0 0 0 0,0-1 0 0 0,0 1 0 0 0,0-1 0 0 0,1-1 0 0 0,-16-48 0 0 0,16 45 0 0 0,1 6 0 0 0,0-1-1 0 0,0 0 1 0 0,1 0-1 0 0,0 0 1 0 0,0-5 0 0 0,0 2-11 0 0,0 7-29 0 0,6 14 93 0 0,15 16-53 0 0,9 9 0 0 0,-9-13 0 0 0,-11-12 0 0 0,0-2 0 0 0,-2 0 0 0 0,0 1 0 0 0,0 0 0 0 0,1 3 0 0 0,-2-2 16 0 0,-7-12 60 0 0,0-1-1 0 0,0 0-10 0 0,-7-15-1 0 0,-11-10-64 0 0,-14-23 0 0 0,-11-25 0 0 0,40 67-11 0 0,2 4-6 0 0,0-1 0 0 0,0 1 0 0 0,-1 0 0 0 0,1-1-1 0 0,-1 1 1 0 0,0 0 0 0 0,0 0 0 0 0,1 0 0 0 0,-3-1 17 0 0,4 2-88 0 0,5 17 5 0 0,-2-8 100 0 0,1 0-1 0 0,0 0 0 0 0,1-1 1 0 0,-1 1-1 0 0,2-1 0 0 0,-1 0 1 0 0,1 0-1 0 0,0-1 0 0 0,1 1-16 0 0,13 11 85 0 0,1-1 0 0 0,8 5-85 0 0,-28-22 1 0 0,71 52 372 0 0,-68-49-355 0 0,0-1 1 0 0,0 1-1 0 0,0-1 0 0 0,0 0 1 0 0,1 0-1 0 0,-1 0 0 0 0,1-1 1 0 0,-1 0-1 0 0,3 1-18 0 0,-1-1 3 0 0,-3-1 2 0 0,-1 1 0 0 0,1-1 0 0 0,0 1 0 0 0,-1-1 0 0 0,1 0 0 0 0,0 0 1 0 0,-1-1-1 0 0,1 1 0 0 0,0 0 0 0 0,-1-1 0 0 0,1 0 0 0 0,0 0-5 0 0,6-1 9 0 0,-6 2-4 0 0,-1 0 0 0 0,0-1-1 0 0,1 0 1 0 0,-1 1 0 0 0,0-1-1 0 0,0 0 1 0 0,1 0 0 0 0,-1 0-1 0 0,0 0 1 0 0,0-1 0 0 0,0 1-1 0 0,0-1 1 0 0,-1 1 0 0 0,2-1-5 0 0,-15-7 53 0 0,3 4-67 0 0,-1 1 0 0 0,-1 0-1 0 0,1 0 1 0 0,0 1 0 0 0,-1 1 0 0 0,0 0-1 0 0,-7-1 15 0 0,-20-4-38 0 0,12 3-48 0 0,16 2-21 0 0,29 2-66 0 0,22 1 119 0 0,7 3 54 0 0,-7 0-18 0 0,7-2 18 0 0,-5 3 145 0 0,-21-2-58 0 0,-45 0-7 0 0,-9-7-1 0 0,0 1-1 0 0,-1 2 0 0 0,-15 1-78 0 0,10 1-11 0 0,16 0-26 0 0,0 1 1 0 0,-6 2 36 0 0,22-4 1 0 0,2 2-14 0 0,3-2-56 0 0,1 0-25 0 0,7-5-98 0 0,1 2 174 0 0,0 0 0 0 0,-1 0 0 0 0,1 0 0 0 0,0 1-1 0 0,0 0 1 0 0,0 1 0 0 0,5-1 18 0 0,5-1-15 0 0,-17 3 12 0 0,37-7 1 0 0,1 1 0 0 0,38-1 2 0 0,-68 6 358 0 0,-23 2-175 0 0,-17 6-131 0 0,0-2 1 0 0,-1-1-53 0 0,-36 6 47 0 0,-41 6 7 0 0,100-16-113 0 0,8 0-32 0 0,1 0-5 0 0,0 1 16 0 0,-1 0 79 0 0,1-1-1 0 0,0 0 1 0 0,0 1-1 0 0,0-1 1 0 0,-1 1-1 0 0,1-1 1 0 0,0 1-1 0 0,0 0 1 0 0,0-1-1 0 0,0 1 0 0 0,0-1 1 0 0,0 1-1 0 0,0-1 1 0 0,0 1-1 0 0,0-1 1 0 0,0 1-1 0 0,0-1 1 0 0,0 1-1 0 0,1-1 1 0 0,-1 1-1 0 0,0-1 2 0 0,11 10-8 0 0,-11-10 8 0 0,6 3 0 0 0,-6-3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0,1 0 0 0 0,-1 0 0 0 0,0 0 0 0 0,0 0 0 0 0,0 0 0 0 0,0 0 0 0 0,0 0 0 0 0,0 0 0 0 0,0 0 0 0 0,-5-6 0 0 0,-7-6 0 0 0,-6 0 10 0 0,-14-14-10 0 0,-5-3 6 0 0,35 28-6 0 0,0-1-6 0 0,-1 1 1 0 0,1-1 0 0 0,0 0 0 0 0,0 0-1 0 0,-1 0 1 0 0,2 0 0 0 0,-1 0-1 0 0,0 0 1 0 0,0 0 0 0 0,-1-3 5 0 0,1 0-12 0 0,2 5 12 0 0,0-1 0 0 0,-1 1 0 0 0,1 0 0 0 0,0-1 0 0 0,0 1 0 0 0,0 0 0 0 0,0-1 0 0 0,0 1 1 0 0,0 0-1 0 0,0-1 0 0 0,0 1 0 0 0,0-1 0 0 0,0 1 0 0 0,0 0 0 0 0,0-1 0 0 0,0 1 0 0 0,0 0 0 0 0,0-1 0 0 0,0 1 0 0 0,0-1 0 0 0,0 1 0 0 0,0 0 0 0 0,1-3 0 0 0,-1 1 0 0 0,0 0 0 0 0,0 0 0 0 0,0-1 0 0 0,0 1 0 0 0,0 0 0 0 0,-1 0 0 0 0,1 0 0 0 0,-1-1 0 0 0,1 1 0 0 0,-1-1 0 0 0,-1-2 0 0 0,2 5 0 0 0,0-3 0 0 0,4-6 0 0 0,-4 9 0 0 0,1 0 0 0 0,-1 0 0 0 0,0 0 0 0 0,0-1 0 0 0,0 1 1 0 0,0 0-1 0 0,0 0 0 0 0,0-1 0 0 0,0 1 0 0 0,0 0 0 0 0,0 0 0 0 0,0-1 0 0 0,0 1 0 0 0,0 0 0 0 0,0 0 0 0 0,0-1 0 0 0,0 1 0 0 0,0 0 0 0 0,0 0 0 0 0,0-1 0 0 0,0 1 0 0 0,0 0 1 0 0,0 0-1 0 0,0-1 0 0 0,-1 1 0 0 0,1 0 0 0 0,0 0 0 0 0,0 0 0 0 0,0-1 0 0 0,0 1 0 0 0,-1 0 0 0 0,1 0 0 0 0,0 0 0 0 0,0 0 0 0 0,-1-1 0 0 0,-3-4-12 0 0,4 4-31 0 0,6-8 32 0 0,-2 4 11 0 0,10 2 0 0 0,-14 3 0 0 0,1-1 0 0 0,1 1 0 0 0,0-1 0 0 0,0 1 0 0 0,0 0 0 0 0,0 0 0 0 0,0 0 0 0 0,0 0 0 0 0,0 0 0 0 0,0 0 0 0 0,0 1 0 0 0,0-1 0 0 0,0 0 0 0 0,0 1 0 0 0,0 0 0 0 0,-1-1 0 0 0,1 1 0 0 0,0 0 0 0 0,0 0 0 0 0,-1 0 0 0 0,1 0 0 0 0,0 0 0 0 0,0 1 0 0 0,3 3 0 0 0,2-1 0 0 0,-1 0 0 0 0,-1 1 0 0 0,1-1 11 0 0,-4-3 32 0 0,27 21 31 0 0,-24-18-74 0 0,1 1 0 0 0,1 1 43 0 0,-2-3 97 0 0,10 6-75 0 0,-8-5-65 0 0,-1-2 0 0 0,-1 0 0 0 0,2 1 0 0 0,5 1 245 0 0,-6-3 278 0 0,3-2-374 0 0,-6 2-83 0 0,-5-1-46 0 0,4 1-8 0 0,26-1-3 0 0,-12 4-164 0 0,-2 1 70 0 0,-11-4 90 0 0,1 0-1 0 0,-1-1 1 0 0,0 0-1 0 0,1 1 1 0 0,-1-1 0 0 0,0 0-1 0 0,1-1 1 0 0,-1 1-1 0 0,0 0 1 0 0,3-2-5 0 0,13 0 18 0 0,-14 2-8 0 0,0-1 9 0 0,-1 1 0 0 0,1 0 0 0 0,-1 1 0 0 0,0-1 0 0 0,1 1 0 0 0,0 0-19 0 0,-1 1 14 0 0,1-1 0 0 0,-1 0 0 0 0,0 0 0 0 0,0 0 0 0 0,1 0 0 0 0,-1-1 0 0 0,0 0-1 0 0,4 0-13 0 0,-4 0 34 0 0,16 1 16 0 0,-10-1-14 0 0,0 0 0 0 0,0 0 1 0 0,0-1-1 0 0,8-1-36 0 0,-17 1 0 0 0,-1 1 0 0 0,1 0 0 0 0,-1 0 0 0 0,1 0 0 0 0,-1 0 0 0 0,1-1 0 0 0,-1 1 0 0 0,1 0 0 0 0,-1 0 0 0 0,1 0 0 0 0,0 0 0 0 0,-1 0 0 0 0,1 0 0 0 0,-1 0 0 0 0,1 0 0 0 0,-1 1 0 0 0,1-1 0 0 0,-1 0 0 0 0,1 0 0 0 0,0 0 0 0 0,7 3 0 0 0,-1-1 0 0 0,-1 1 0 0 0,0-2 12 0 0,-6 0-8 0 0,-1 0 1 0 0,1-1-1 0 0,-1 1 0 0 0,1 0 1 0 0,-1-1-1 0 0,1 1 0 0 0,-1 0 0 0 0,0-1 1 0 0,1 1-1 0 0,-1-1 0 0 0,1 1 1 0 0,-1-1-1 0 0,0 1 0 0 0,0-1-4 0 0,-17 7 2 0 0,0-1 1 0 0,0-2-1 0 0,-17 4-2 0 0,-25 5-80 0 0,-36 17-92 0 0,86-28 158 0 0,4 0-203 0 0,13-2-35 0 0,182-9-220 0 0,-170 8 385 0 0,-11 1 85 0 0,-1 0 0 0 0,1 0 1 0 0,0 0-1 0 0,0 1 0 0 0,6 1 2 0 0,-9 0 27 0 0,-4-1 117 0 0,-1-1-129 0 0,0 0 0 0 0,0 0 0 0 0,1 0 0 0 0,-1 1 0 0 0,0-1 1 0 0,0 0-1 0 0,0 0 0 0 0,0 0 0 0 0,1 1 0 0 0,-1-1 0 0 0,0 0 0 0 0,0 0 0 0 0,0 0 0 0 0,0 1 1 0 0,0-1-1 0 0,0 0 0 0 0,0 0 0 0 0,0 1 0 0 0,0-1 0 0 0,0 0 0 0 0,0 0 0 0 0,0 1 0 0 0,0-1 1 0 0,0 0-1 0 0,0 0 0 0 0,0 1 0 0 0,0-1 0 0 0,0 0 0 0 0,0 0 0 0 0,0 1 0 0 0,0-1 0 0 0,0 0 1 0 0,-1 0-1 0 0,1 0 0 0 0,0 1-15 0 0,-4 8 140 0 0,-4-4-140 0 0,0-1 0 0 0,-1 0 0 0 0,1-1 0 0 0,-1 1 0 0 0,0-2 0 0 0,0 1 0 0 0,-6 0 0 0 0,-9 3 0 0 0,-110 34-591 0 0,89-27 278 0 0,45-13 313 0 0,0 1-1 0 0,-1-1 1 0 0,1 0 0 0 0,0 0-1 0 0,0 0 1 0 0,0 0 0 0 0,0 0-1 0 0,0 0 1 0 0,-1 0 0 0 0,1 0-1 0 0,0 0 1 0 0,0 0 0 0 0,0 0-1 0 0,0 0 1 0 0,-1 0 0 0 0,1 0-1 0 0,0 0 1 0 0,0 0 0 0 0,0 0-1 0 0,0 0 1 0 0,0 0 0 0 0,-1 0-1 0 0,1 0 1 0 0,0 0 0 0 0,0 0-1 0 0,0 0 1 0 0,0 0 0 0 0,0 0-1 0 0,-1 0 1 0 0,1 0 0 0 0,0-1-1 0 0,0 1 1 0 0,0 0 0 0 0,0 0-1 0 0,0 0 1 0 0,0 0 0 0 0,0 0-1 0 0,-1 0 1 0 0,1-1 0 0 0,0 1-1 0 0,0 0 1 0 0,0 0 0 0 0,0 0-1 0 0,0 0 1 0 0,0 0 0 0 0,0-1-1 0 0,0 1 1 0 0,0 0 0 0 0,0 0-1 0 0,0 0 1 0 0,0 0 0 0 0,0 0-1 0 0,0-1 1 0 0,0 1-1 0 0,0 0 1 0 0,0 0 0 0 0,0 0-1 0 0,0 0 1 0 0,0-1 0 0 0,0 1 0 0 0,3-5-58 0 0,-1 3 38 0 0,1 0 1 0 0,-1 0-1 0 0,1 0 1 0 0,-1 0 0 0 0,1 1-1 0 0,0-1 1 0 0,0 1 0 0 0,0-1-1 0 0,0 1 1 0 0,0 0 0 0 0,0 0-1 0 0,3 0 20 0 0,4-2 2 0 0,0 2-1 0 0,0-1 1 0 0,3 1-2 0 0,40-5-57 0 0,-33 3 27 0 0,1 1-1 0 0,6 0 31 0 0,-19 3 0 0 0,-2-1 0 0 0,0-1 0 0 0,0 1 0 0 0,0-1 0 0 0,0 0 0 0 0,0 0 0 0 0,-1 0 0 0 0,1-1 0 0 0,1 0 11 0 0,-6 1 42 0 0,-24 3 81 0 0,4-2-150 0 0,-97 5-27 0 0,60-3 136 0 0,-18 1-157 0 0,30 4 64 0 0,40-6-14 0 0,16 6-126 0 0,-2-5 129 0 0,0-1 0 0 0,0 0 1 0 0,1 0-1 0 0,-1-1 1 0 0,0-1-1 0 0,0 0 1 0 0,0 0-1 0 0,8-2 11 0 0,23-2-46 0 0,33-4 37 0 0,41-10 9 0 0,-30 4 129 0 0,-43 10-95 0 0,-22 3 85 0 0,-1-1 0 0 0,0-1-1 0 0,-1 0 1 0 0,17-7-119 0 0,-34 11 130 0 0,-1 0-28 0 0,0 0-7 0 0,0 0-6 0 0,0 0-1 0 0,0 0 0 0 0,-59 5 89 0 0,8-1 166 0 0,-5-2-343 0 0,-35-4 0 0 0,90 2-1 0 0,-1 0 1 0 0,0 0-1 0 0,1 0 0 0 0,-1 0 0 0 0,0-1 1 0 0,1 1-1 0 0,-1-1 0 0 0,1 1 0 0 0,-1-1 1 0 0,1 1-1 0 0,-1-1 0 0 0,1 0 1 0 0,-1 0-1 0 0,1 0 0 0 0,0 0 0 0 0,0 0 1 0 0,-1 0-1 0 0,1 0 1 0 0,1 0-1 0 0,0 1-1 0 0,0-1 1 0 0,0 1 0 0 0,0-1 0 0 0,0 1 0 0 0,0-1-1 0 0,0 1 1 0 0,0-1 0 0 0,0 1 0 0 0,0-1-1 0 0,0 1 1 0 0,0-1 0 0 0,0 1 0 0 0,0-1 0 0 0,1 1-1 0 0,-1-1 1 0 0,0 1 0 0 0,0-1 0 0 0,1 1 0 0 0,-1 0-1 0 0,0-1 1 0 0,1 1 0 0 0,-1-1 0 0 0,0 1-1 0 0,1 0 1 0 0,-1-1 0 0 0,1 1 0 0 0,-1 0 0 0 0,0 0-1 0 0,1-1 1 0 0,0 1 1 0 0,14-6-27 0 0,-11 5 25 0 0,36-10-21 0 0,2 1 0 0 0,17-1 23 0 0,19-3-18 0 0,7-1-526 0 0,-81 15 537 0 0,-3 0 103 0 0,-39 3 179 0 0,1 1-1 0 0,-14 5-274 0 0,6-1 98 0 0,-3 1-98 0 0,20-3 0 0 0,-1-2 0 0 0,1-1 0 0 0,-12 0 0 0 0,36-5 0 0 0,7-2 0 0 0,6-1 0 0 0,6-1-48 0 0,2 0-1 0 0,8 0 49 0 0,16-6-79 0 0,1-2 63 0 0,21-3 16 0 0,-45 11 47 0 0,-14 3 51 0 0,-14 3-67 0 0,-173 25-31 0 0,152-18 0 0 0,31-7 0 0 0,0 0 0 0 0,0-1 0 0 0,0 1 0 0 0,0 0 0 0 0,0 0 0 0 0,0 0 0 0 0,0 0 0 0 0,0 0 0 0 0,0 0 0 0 0,0 0 0 0 0,0 0 0 0 0,0 0 0 0 0,0 0 0 0 0,0 0 0 0 0,0 0 0 0 0,0 0 0 0 0,0 0 0 0 0,0 0 0 0 0,0 0 0 0 0,0 0 0 0 0,1 0 0 0 0,-1 0 0 0 0,0 0 0 0 0,0 0 0 0 0,0 0 0 0 0,0 0 0 0 0,-1 0 0 0 0,1 0 0 0 0,0 0 0 0 0,0 0 0 0 0,0 0 0 0 0,0-1 0 0 0,0 1 0 0 0,0 0 0 0 0,0 0 0 0 0,0 0 0 0 0,0 0 0 0 0,0 0 0 0 0,0 0 0 0 0,0 0-1 0 0,0 0 1 0 0,0 0 0 0 0,0 0 0 0 0,0 0 0 0 0,0 0 0 0 0,0 0 0 0 0,0 0 0 0 0,0 0 0 0 0,0 0 0 0 0,0 0 0 0 0,0 0 0 0 0,0 0 0 0 0,0 0 0 0 0,0 0 0 0 0,0 0 0 0 0,0 0 0 0 0,0 0 0 0 0,6-4 2 0 0,9-2-18 0 0,30-5-153 0 0,-2 2 169 0 0,-13-2 0 0 0,-25 9 0 0 0,-5 1 0 0 0,0 1 0 0 0,0 0 0 0 0,0 0 0 0 0,0 0 0 0 0,0 0 0 0 0,0 0 0 0 0,0 0 0 0 0,0 0 0 0 0,0 0 0 0 0,0 0 0 0 0,0-1-1 0 0,0 1 1 0 0,0 0 0 0 0,0 0 0 0 0,0 0 0 0 0,0 0 0 0 0,0 0 0 0 0,0 0 0 0 0,0 0 0 0 0,0-1 0 0 0,0 1 0 0 0,0 0 0 0 0,0 0 0 0 0,0 0 0 0 0,0 0 0 0 0,0 0 0 0 0,0 0 0 0 0,0 0 0 0 0,0 0-1 0 0,0-1 1 0 0,0 1 0 0 0,0 0 0 0 0,0 0 0 0 0,0 0 0 0 0,0 0 0 0 0,0 0 0 0 0,0 0 0 0 0,0 0 0 0 0,-1 0 0 0 0,1 0 0 0 0,0 0 0 0 0,0 0 0 0 0,0 0 0 0 0,0-1 0 0 0,0 1 0 0 0,0 0 0 0 0,0 0 0 0 0,0 0-1 0 0,0 0 1 0 0,-1 0 0 0 0,1 0 0 0 0,0 0 0 0 0,0 0 0 0 0,0 0 0 0 0,0 0 0 0 0,0 0 0 0 0,0 0 0 0 0,0 0 0 0 0,-1 0 0 0 0,1 0 0 0 0,0 0 0 0 0,0 0 0 0 0,0 0 0 0 0,0 0 0 0 0,0 1 0 0 0,0-1-1 0 0,0 0 1 0 0,-7-1 19 0 0,-10 3 7 0 0,1 0-1 0 0,-1 2 1 0 0,1 0 0 0 0,-1 0 0 0 0,1 1-1 0 0,-14 8-25 0 0,8-5 15 0 0,5 3-88 0 0,16-11-10 0 0,1 0-10 0 0,3 1 86 0 0,-1 0 0 0 0,1-1 1 0 0,-1 1-1 0 0,1-1 0 0 0,-1 0 1 0 0,1 0-1 0 0,-1 0 0 0 0,1 0 1 0 0,2 0 6 0 0,10-4 29 0 0,-1 1 0 0 0,0-2 1 0 0,1 0-1 0 0,10-5-29 0 0,-10-1 0 0 0,-12 7 0 0 0,-3 3 0 0 0,0 0 0 0 0,0 0 0 0 0,-1 0 0 0 0,1 0 0 0 0,0 0 0 0 0,0 0 0 0 0,0 1 0 0 0,-1-1 0 0 0,1 0 0 0 0,0 0 0 0 0,-1 0 0 0 0,1 1 0 0 0,-1-1 0 0 0,1 0 0 0 0,-1 0 0 0 0,1 1 0 0 0,-1-1 0 0 0,0 0 0 0 0,1 1 0 0 0,-1-1 0 0 0,0 0 0 0 0,0 1 0 0 0,0-1 0 0 0,0 0 0 0 0,0 0 0 0 0,-1-1 0 0 0,0 1 0 0 0,1 0 0 0 0,-1 0 0 0 0,0 0 0 0 0,0 0 0 0 0,1 0 0 0 0,-2 1 0 0 0,1 0 0 0 0,1 0 0 0 0,-1 0 0 0 0,0 1 0 0 0,0-1 0 0 0,0 1 0 0 0,1 0 0 0 0,-1-1 0 0 0,0 1 0 0 0,1 0 0 0 0,-1 0 0 0 0,1 0 0 0 0,-1 0 0 0 0,1 0 0 0 0,-1 1 0 0 0,0 0 0 0 0,-18 23 0 0 0,19-25 0 0 0,1 1 0 0 0,-1 0 0 0 0,1 0 0 0 0,0 0 0 0 0,-1 0 0 0 0,1 0 0 0 0,0 0 0 0 0,-1 0 0 0 0,1 0 0 0 0,0 0 0 0 0,0 0 0 0 0,0 0 0 0 0,0 0 0 0 0,0 0 0 0 0,0 0 0 0 0,0 0 0 0 0,0 0 0 0 0,0 0 0 0 0,1 0 0 0 0,-1 0 0 0 0,0 1 0 0 0,1-2 0 0 0,-1 1 0 0 0,0 0 0 0 0,0 0 0 0 0,1 0 0 0 0,-1 0 0 0 0,1-1 0 0 0,-1 1 0 0 0,1 0 0 0 0,-1 0 0 0 0,1-1 0 0 0,-1 1 0 0 0,1 0 0 0 0,-1-1 0 0 0,1 1 0 0 0,0-1 0 0 0,-1 1 0 0 0,1-1 0 0 0,0 1 0 0 0,0-1 0 0 0,-1 1 0 0 0,1-1 0 0 0,0 0 0 0 0,0 1 0 0 0,0-1 0 0 0,0 0 0 0 0,-1 0 0 0 0,1 1 0 0 0,0-1 0 0 0,0 0 0 0 0,0 0 0 0 0,0 0 0 0 0,0 0 0 0 0,5-1 0 0 0,0-1 0 0 0,-5 1 0 0 0,0 0 0 0 0,0 0 0 0 0,0 0 0 0 0,0 0 0 0 0,-1 0 0 0 0,1 0 0 0 0,0-1 0 0 0,0 1 0 0 0,-1 0 0 0 0,1 0 0 0 0,-1-1 0 0 0,1 1 0 0 0,-1 0 0 0 0,1 0 0 0 0,-1-1 0 0 0,0 1 0 0 0,1-2 0 0 0,-2-22 0 0 0,1 16 0 0 0,4-19 0 0 0,-1 15 0 0 0,-1 13 0 0 0,2 5 0 0 0,3 5 0 0 0,-4-1 0 0 0,0 1 0 0 0,0-1 0 0 0,0 4 0 0 0,-3-8 0 0 0,1 0 0 0 0,0-1 0 0 0,0 1 0 0 0,0 0 0 0 0,1-1 0 0 0,0 1 0 0 0,-1-1 0 0 0,2 1 0 0 0,-1-1 0 0 0,0 0 0 0 0,1 0 0 0 0,0 0 0 0 0,0 0 0 0 0,3 3 0 0 0,-3-6 0 0 0,-1 1 0 0 0,1-1 0 0 0,0 0 0 0 0,0 0 0 0 0,0 0 0 0 0,0 0 0 0 0,0 0 0 0 0,0-1 0 0 0,0 1 0 0 0,0-1 0 0 0,0 0 0 0 0,0 0 0 0 0,0 0 0 0 0,1 0 0 0 0,-1 0 0 0 0,0-1 0 0 0,2 0 0 0 0,2 0 0 0 0,-1-1 0 0 0,1 0 0 0 0,0 0 0 0 0,0-1 0 0 0,-1 1 0 0 0,0-1 0 0 0,2-2 0 0 0,-1 0-21 0 0,-1 0 1 0 0,0-1-1 0 0,0 1 0 0 0,-1-1 1 0 0,1 0-1 0 0,-1-1 0 0 0,-1 0 0 0 0,1 1 1 0 0,-1-1-1 0 0,0-1 0 0 0,-1 1 1 0 0,0-1-1 0 0,1-2 21 0 0,-4 9-2 0 0,1 0 0 0 0,-1 1 0 0 0,1-1 1 0 0,-1 0-1 0 0,0 0 0 0 0,0 1 0 0 0,1-1 0 0 0,-1 0 1 0 0,0 0-1 0 0,0 0 0 0 0,0 0 0 0 0,0 1 1 0 0,0-1-1 0 0,0 0 0 0 0,0 0 0 0 0,0 0 0 0 0,0 0 1 0 0,0 1-1 0 0,0-1 0 0 0,-1 0 0 0 0,1 0 0 0 0,0 0 1 0 0,-1 1-1 0 0,1-1 0 0 0,0 0 0 0 0,-1 0 0 0 0,1 1 1 0 0,-1-2 1 0 0,0 2-12 0 0,-1-1 1 0 0,1 1-1 0 0,0 0 1 0 0,0-1-1 0 0,0 1 1 0 0,0 0-1 0 0,0-1 1 0 0,-1 1-1 0 0,1 0 1 0 0,0 0 0 0 0,0 0-1 0 0,0 0 1 0 0,0 0-1 0 0,-1 0 1 0 0,1 1-1 0 0,0-1 1 0 0,0 0-1 0 0,0 1 1 0 0,-1-1 11 0 0,-36 11 122 0 0,0 1 0 0 0,1 2 1 0 0,0 1-1 0 0,-21 13-122 0 0,41-18 0 0 0,12-8 0 0 0,0 1 0 0 0,-1 0 0 0 0,2 0 0 0 0,-4 3 0 0 0,12-5 0 0 0,-1-1 0 0 0,1 0 0 0 0,0 0 0 0 0,0 0 0 0 0,0 0 0 0 0,0 0 0 0 0,134-18-244 0 0,-62 9 88 0 0,-23 4 71 0 0,-13 1 34 0 0,5-3 51 0 0,-24 5 0 0 0,-16 1 0 0 0,0 1 0 0 0,-1-1 0 0 0,1 1 0 0 0,0-2 0 0 0,0 1 0 0 0,-1 0 0 0 0,1-1 0 0 0,-1 0 0 0 0,3-1 0 0 0,-7 3 0 0 0,2-2 1 0 0,0 1 1 0 0,1 0-1 0 0,-1-1 0 0 0,0 1 0 0 0,1 0 0 0 0,-1 0 0 0 0,1 0 1 0 0,0 1-1 0 0,0-1-1 0 0,-3 1 1 0 0,0 0 0 0 0,0-1 0 0 0,0 1-1 0 0,0 0 1 0 0,0 0 0 0 0,1 0 0 0 0,-1 0 0 0 0,0-1 0 0 0,0 1 0 0 0,0 0 0 0 0,0 0 0 0 0,0 0 0 0 0,0 0 0 0 0,0-1 0 0 0,0 1-1 0 0,0 0 1 0 0,0 0 0 0 0,0 0 0 0 0,0-1 0 0 0,0 1 0 0 0,0 0 0 0 0,0 0 0 0 0,0 0 0 0 0,0 0 0 0 0,0-1 0 0 0,0 1-1 0 0,0 0 1 0 0,0 0 0 0 0,0 0 0 0 0,-1-1 0 0 0,1 1 0 0 0,0 0 0 0 0,0 0 0 0 0,0 0 0 0 0,0 0 0 0 0,0 0 0 0 0,0-1-1 0 0,-1 1 0 0 0,-3-7 19 0 0,0 5-19 0 0,-1 0 0 0 0,1 0 0 0 0,-1 0 0 0 0,1 1 0 0 0,-1-1 0 0 0,0 1 0 0 0,0 0 0 0 0,0 0 0 0 0,0 1 0 0 0,0 0 0 0 0,-2 0 0 0 0,-14 0 0 0 0,0 2 0 0 0,-3 1 0 0 0,3-1 0 0 0,-12 2 101 0 0,1 1 0 0 0,0 1 0 0 0,1 2-1 0 0,-1 1 1 0 0,-6 4-101 0 0,16-2 0 0 0,195-71-368 0 0,-85 23 641 0 0,4-8-273 0 0,-49 24 39 0 0,-21 13-39 0 0,-17 6 0 0 0,0 1 0 0 0,0-1 0 0 0,-1 0 0 0 0,6-3 0 0 0,-78 30 184 0 0,-12 9-182 0 0,-58 28-100 0 0,115-52 98 0 0,-14 9 0 0 0,74-30 0 0 0,-1-8-112 0 0,19-9-832 0 0,30-22 944 0 0,-47 26 0 0 0,1 2 0 0 0,11-3 0 0 0,-37 18 0 0 0,-12 8 0 0 0,-4 3 0 0 0,-5 5 0 0 0,-16 14 0 0 0,-2-1 0 0 0,-1-1 0 0 0,-1-1 0 0 0,-12 6 0 0 0,-39 27 0 0 0,-3 5 0 0 0,69-49 3 0 0,-15 13 18 0 0,26-21-19 0 0,1 0 0 0 0,0 0 1 0 0,0 1-1 0 0,0-1 1 0 0,0 0-1 0 0,0 1 0 0 0,0-1 1 0 0,0 1-1 0 0,0-1 0 0 0,0 1 1 0 0,1-1-1 0 0,-1 1 1 0 0,1-1-1 0 0,-1 1 0 0 0,1 0 1 0 0,0-1-1 0 0,-1 2-2 0 0,1-3 2 0 0,1 0 0 0 0,-1 1 0 0 0,0-1-1 0 0,0 0 1 0 0,0 1 0 0 0,1-1 0 0 0,-1 1-1 0 0,0-1 1 0 0,1 0 0 0 0,-1 0 0 0 0,0 1 0 0 0,1-1-1 0 0,-1 0 1 0 0,0 1 0 0 0,1-1 0 0 0,-1 0 0 0 0,0 0-1 0 0,1 0 1 0 0,-1 1 0 0 0,1-1 0 0 0,-1 0-1 0 0,0 0 1 0 0,1 0 0 0 0,-1 0 0 0 0,1 0 0 0 0,-1 0-2 0 0,13 2 17 0 0,-12-2-17 0 0,7 0-16 0 0,1 0-1 0 0,0-1 1 0 0,-1 0 0 0 0,0-1-1 0 0,1 0 1 0 0,-1 0 0 0 0,0-1-1 0 0,3-1 17 0 0,22-6-37 0 0,-9 2 0 0 0,0 0 0 0 0,-1-2 1 0 0,0-1-1 0 0,-1-1 0 0 0,0 0 0 0 0,11-10 37 0 0,2 2-13 0 0,14-6 13 0 0,-6 4 2 0 0,-115 60 250 0 0,-48 40 714 0 0,41-26-1777 0 0,61-36 889 0 0,11-10 50 0 0,32-9-399 0 0,-16 0 269 0 0,0 0 0 0 0,-1 0 1 0 0,1-1-1 0 0,-1-1 1 0 0,0 1-1 0 0,0-2 1 0 0,-1 1-1 0 0,1-1 1 0 0,0 0 1 0 0,1-2 0 0 0,10-7 0 0 0,-1-2 0 0 0,0 0 0 0 0,1-5 0 0 0,20-19 0 0 0,87-94 264 0 0,-115 122-243 0 0,0 0 0 0 0,-1-1 0 0 0,-1 0-1 0 0,0 0 1 0 0,3-7-21 0 0,-12 20 3 0 0,0 1-1 0 0,1-1 1 0 0,-1 1 0 0 0,0-1 0 0 0,0 0-1 0 0,1 1 1 0 0,-1-1 0 0 0,0 1-1 0 0,0-1 1 0 0,0 0 0 0 0,0 1-1 0 0,0-1 1 0 0,0 0 0 0 0,0 1-1 0 0,0-1 1 0 0,0 1 0 0 0,0-1-1 0 0,0 0 1 0 0,0 1 0 0 0,0-1-1 0 0,0 0 1 0 0,-1 1 0 0 0,1-1-1 0 0,0 0-2 0 0,-1 1 7 0 0,1 0 1 0 0,-1-1-1 0 0,1 1 0 0 0,-1 0 0 0 0,1-1 1 0 0,-1 1-1 0 0,0 0 0 0 0,1-1 0 0 0,-1 1 1 0 0,1 0-1 0 0,-1 0 0 0 0,0 0 0 0 0,1 0 1 0 0,-1-1-1 0 0,0 1 0 0 0,1 0 0 0 0,-1 0 1 0 0,0 0-1 0 0,0 1-7 0 0,-4-1 33 0 0,0 1 1 0 0,0 0-1 0 0,0 0 1 0 0,1 0-1 0 0,-6 2-33 0 0,-9 6 19 0 0,-1 0 0 0 0,1 1-1 0 0,1 1 1 0 0,0 1-1 0 0,0 1 1 0 0,1 0-1 0 0,1 1 1 0 0,0 1-1 0 0,-10 13-18 0 0,9-10-43 0 0,6-8-218 0 0,1 1-1 0 0,1 1 0 0 0,0 0 1 0 0,-1 1 261 0 0,25-25-75 0 0,-2 4 79 0 0,16-20-31 0 0,-2-2 0 0 0,6-9 27 0 0,1-1-26 0 0,-16 17 26 0 0,0-2 0 0 0,-2 0 0 0 0,-1-1 0 0 0,1-5 0 0 0,6-10 0 0 0,6-4 0 0 0,-73 122 0 0 0,-38 40-128 0 0,81-114 127 0 0,1-1-4 0 0,0-1-1 0 0,0 0 0 0 0,1 0 1 0 0,-1 1-1 0 0,0-1 0 0 0,1 0 1 0 0,-1 1-1 0 0,1-1 0 0 0,-1 0 1 0 0,1 1-1 0 0,0-1 0 0 0,-1 1 1 0 0,1 0 5 0 0,0-2-2 0 0,0 0 1 0 0,0 1 0 0 0,0-1 0 0 0,0 0 0 0 0,0 1 0 0 0,0-1 0 0 0,0 1 0 0 0,0-1 0 0 0,0 0 0 0 0,0 1 0 0 0,0-1 0 0 0,0 1 0 0 0,1-1 0 0 0,-1 0 0 0 0,0 1 0 0 0,0-1 0 0 0,0 0-1 0 0,0 1 1 0 0,1-1 0 0 0,-1 0 0 0 0,0 1 0 0 0,0-1 0 0 0,1 0 0 0 0,-1 0 0 0 0,0 1 0 0 0,1-1 0 0 0,-1 0 0 0 0,0 0 0 0 0,1 1 0 0 0,-1-1 0 0 0,0 0 0 0 0,1 0 0 0 0,-1 0-1 0 0,0 0 1 0 0,1 0 0 0 0,-1 0 0 0 0,0 1 0 0 0,1-1 0 0 0,-1 0 0 0 0,1 0 0 0 0,-1 0 0 0 0,0 0 0 0 0,1 0 0 0 0,-1 0 0 0 0,1-1 0 0 0,-1 1 0 0 0,0 0 0 0 0,1 0 0 0 0,-1 0 0 0 0,0 0 0 0 0,1 0 1 0 0,9-6 6 0 0,1 0-1 0 0,-1-1 0 0 0,0 0 1 0 0,-1-1-1 0 0,1 0 0 0 0,-2 0 1 0 0,1-1-1 0 0,-1-1 0 0 0,0 1 1 0 0,-1-1-1 0 0,0 0 0 0 0,4-10-5 0 0,-2 2 11 0 0,-1-2 0 0 0,-1 1-1 0 0,0-1 1 0 0,-2 0 0 0 0,0 0-1 0 0,-1-1-10 0 0,-4 21 0 0 0,0-1 0 0 0,0 0 0 0 0,1 1 0 0 0,-1-1 0 0 0,0 0 0 0 0,0 0 0 0 0,0 1 0 0 0,0-1 0 0 0,0 0 0 0 0,0 0 0 0 0,0 0 0 0 0,0 1 0 0 0,0-1 0 0 0,0 0 0 0 0,-1 0 0 0 0,1 1 0 0 0,0-1 0 0 0,0 0 0 0 0,-1 0 0 0 0,1 1 0 0 0,0-1 0 0 0,-1 0 0 0 0,0 0 0 0 0,0 2 0 0 0,-1 0 0 0 0,0 0 0 0 0,1 0 0 0 0,-1 0 0 0 0,1 0 0 0 0,-1 0 0 0 0,1 0 0 0 0,0 0 0 0 0,0 0 0 0 0,-1 1 0 0 0,1 0 0 0 0,-4 2 0 0 0,-18 17-35 0 0,0 0-1 0 0,2 2 1 0 0,-1 2 35 0 0,-7 8-102 0 0,-15 17-130 0 0,-22 23-752 0 0,78-80 920 0 0,17-20 104 0 0,-1-1 1 0 0,-1-2-1 0 0,18-26-40 0 0,64-101 877 0 0,-101 145-749 0 0,-11 19 30 0 0,-11 20-10 0 0,-8 6-133 0 0,-13 15-15 0 0,13-18 1 0 0,-50 58-113 0 0,-2 2-216 0 0,57-68 248 0 0,15-21 80 0 0,2-6 0 0 0,2-5 0 0 0,2-1-29 0 0,1 0-1 0 0,0 0 0 0 0,1 1 1 0 0,0-1-1 0 0,4-4 30 0 0,9-16 96 0 0,4-11 47 0 0,40-66-58 0 0,-51 91-47 0 0,0 1 0 0 0,1 0 0 0 0,0 0 1 0 0,1 2-1 0 0,2-1-38 0 0,-2 6 137 0 0,-12 9-73 0 0,-2 0 0 0 0,1 17 12 0 0,-1-13-71 0 0,-1-1 1 0 0,0 0-1 0 0,0 0 0 0 0,0 0 0 0 0,0-1 0 0 0,0 1 1 0 0,-1 0-1 0 0,1 0 0 0 0,-1-1 0 0 0,0 1 0 0 0,1-1 1 0 0,-2 2-6 0 0,-28 25 68 0 0,17-18-59 0 0,6-5 23 0 0,8-6-31 0 0,0 0 0 0 0,0 0 0 0 0,0 0 0 0 0,-1 1-1 0 0,1-1 1 0 0,0 0 0 0 0,0 0 0 0 0,-1 0 0 0 0,1 0 0 0 0,0 1 0 0 0,0-1 0 0 0,-1 0-1 0 0,1 0 1 0 0,0 0 0 0 0,0 0 0 0 0,-1 0 0 0 0,1 0 0 0 0,0 0 0 0 0,0 0-1 0 0,-1 0 1 0 0,1 0 0 0 0,0 0 0 0 0,-1 0 0 0 0,1 0 0 0 0,0 0 0 0 0,0 0 0 0 0,-1 0-1 0 0,1 0 1 0 0,0 0 0 0 0,0-1 0 0 0,-1 1 0 0 0,1 0 0 0 0,0 0 0 0 0,0 0-1 0 0,-1 0 1 0 0,1 0 0 0 0,0-1-1 0 0,0-1 0 0 0,1 0 0 0 0,-1 0 0 0 0,0 0 0 0 0,1 0 0 0 0,0 0 0 0 0,-1 1 0 0 0,1-1 0 0 0,0 0 0 0 0,0 0 0 0 0,0 0 0 0 0,0 1 0 0 0,1-1 0 0 0,-1 0 0 0 0,0 1 0 0 0,2-2 0 0 0,4-7 0 0 0,1 0 0 0 0,0 0 0 0 0,0 0 0 0 0,0 0 0 0 0,9-6 0 0 0,7-8 0 0 0,-9 8 0 0 0,-2 1 0 0 0,0 0 0 0 0,1 2 0 0 0,1-1 0 0 0,0 2 0 0 0,13-8 0 0 0,-13 13 0 0 0,-14 7 0 0 0,-1 0 0 0 0,1 0 0 0 0,-1 0 0 0 0,1 0 0 0 0,-1 0 0 0 0,1 0 0 0 0,-1 0 0 0 0,0 0 0 0 0,1 0 0 0 0,-1 0 0 0 0,1 1 0 0 0,-1-1 0 0 0,1 0 0 0 0,-1 0 0 0 0,1 0 0 0 0,-1 0 0 0 0,0 1 0 0 0,1-1 0 0 0,-1 0 0 0 0,1 0 0 0 0,-1 1 0 0 0,0-1 0 0 0,1 0 0 0 0,-1 1 0 0 0,0-1 0 0 0,0 0 0 0 0,1 1 0 0 0,-1-1 0 0 0,0 1 0 0 0,0-1 0 0 0,1 0 0 0 0,-1 1 0 0 0,0-1 0 0 0,0 1 0 0 0,0-1 0 0 0,0 1 0 0 0,0-1 0 0 0,1 0 0 0 0,-1 1 0 0 0,0-1 0 0 0,0 1 0 0 0,0-1 0 0 0,0 1 0 0 0,0-1 0 0 0,-1 1 0 0 0,1-1 0 0 0,0 1 0 0 0,0-1 0 0 0,0 1 0 0 0,0-1 0 0 0,0 0 0 0 0,-1 1 0 0 0,1 0 0 0 0,-2 3 0 0 0,1 0 0 0 0,-2 0 0 0 0,1 1 0 0 0,0-2 0 0 0,-1 1 0 0 0,0 0 0 0 0,0 0 0 0 0,0-1 0 0 0,0 0 0 0 0,-1 1 0 0 0,1 0 0 0 0,-75 77 64 0 0,61-64-64 0 0,3-3 0 0 0,-1 0 0 0 0,-14 10 0 0 0,38-38 0 0 0,50-46 0 0 0,-49 50 0 0 0,0 0 0 0 0,1 1 0 0 0,0 0 0 0 0,0 0 0 0 0,1 1 0 0 0,0 1 0 0 0,1 0 0 0 0,-1 0 0 0 0,1 1 0 0 0,1 1 0 0 0,-1 0 0 0 0,1-1-6 0 0,-12 5 10 0 0,1 0-1 0 0,0-1 1 0 0,0 1 0 0 0,-1 0 0 0 0,1 1-1 0 0,0-1 1 0 0,0 0 0 0 0,0 1-1 0 0,0-1 1 0 0,0 1 0 0 0,2 0-4 0 0,-4 0 176 0 0,-1 0 46 0 0,0 0 9 0 0,0 0-27 0 0,-3 0-190 0 0,1-1 0 0 0,0 1-1 0 0,-1 0 1 0 0,1 0 0 0 0,-1 0 0 0 0,1 1-1 0 0,0-1 1 0 0,-1 1 0 0 0,1-1 0 0 0,0 1-1 0 0,0 0-13 0 0,-11 1 5 0 0,-2 0-5 0 0,1 1 0 0 0,-1 1 0 0 0,-1 1 0 0 0,-28 6 0 0 0,41-10-31 0 0,3-1-131 0 0,0 0-72 0 0,0 0-19 0 0,18-11-3 0 0,16-10 237 0 0,11-10 19 0 0,-11 7 294 0 0,8-2-294 0 0,-35 23-69 0 0,16-10-158 0 0,-23 13 286 0 0,0 0 31 0 0,1 0 7 0 0,0 0-89 0 0,0 0-5 0 0,-1 0 0 0 0,0 1 0 0 0,1-1 0 0 0,-1 0 0 0 0,1 0 0 0 0,-1 0 0 0 0,0 0 0 0 0,1 0 0 0 0,-1 1 0 0 0,0-1 0 0 0,1 0 0 0 0,-1 0 0 0 0,0 1 0 0 0,1-1 0 0 0,-1 0 0 0 0,0 0 0 0 0,0 1 0 0 0,1-1 0 0 0,-1 0 0 0 0,0 1 0 0 0,0-1 0 0 0,1 1 0 0 0,-1-1 0 0 0,0 0 0 0 0,0 1 0 0 0,0-1 0 0 0,0 0 0 0 0,0 1 0 0 0,0-1 0 0 0,0 1-3 0 0,3 5 5 0 0,-3-5-13 0 0,0 0 0 0 0,0-1 1 0 0,1 1-1 0 0,-1 0 0 0 0,0-1 0 0 0,0 1 0 0 0,0 0 0 0 0,0-1 1 0 0,0 1-1 0 0,0 0 0 0 0,0 0 0 0 0,0-1 0 0 0,0 1 0 0 0,0 0 1 0 0,0-1-1 0 0,0 1 0 0 0,0 0 0 0 0,-1-1 0 0 0,1 1 0 0 0,0 0 1 0 0,-1-1 7 0 0,-11 11-192 0 0,10-10 188 0 0,-1 0 62 0 0,0 1 1 0 0,0-1-1 0 0,0 0 0 0 0,0 0 1 0 0,0 0-1 0 0,0 0 0 0 0,0-1 0 0 0,0 1 1 0 0,-1-1-1 0 0,1 0 0 0 0,0 0 1 0 0,0 0-1 0 0,0 0 0 0 0,-1 0-58 0 0,3 0-133 0 0,20-7-550 0 0,-16 7 671 0 0,5-3 36 0 0,-1 1 0 0 0,1-1 1 0 0,5-2-25 0 0,-11 3 21 0 0,1 1 0 0 0,-1-1 1 0 0,1 0-1 0 0,-1 0 1 0 0,0 0-1 0 0,1 0 0 0 0,-1 0 1 0 0,0 0-1 0 0,0 0 1 0 0,-1-1-1 0 0,3-2-21 0 0,5-4 11 0 0,-8 9 43 0 0,-19 9 14 0 0,11-6-159 0 0,0 0-1 0 0,-1 0 0 0 0,1-1 0 0 0,-2 0 92 0 0,2 0-15 0 0,-1 0-1 0 0,0 1 1 0 0,1 0-1 0 0,-3 2 16 0 0,-40 17-14 0 0,35-16 133 0 0,1 0-1 0 0,0 1 0 0 0,-9 7-118 0 0,6-4 0 0 0,0-1-1 0 0,0-1 0 0 0,-1 0 1 0 0,-8 1 0 0 0,15-6 33 0 0,-3 3-437 0 0,13-7 278 0 0,1 0 123 0 0,0-1 1 0 0,0 1 0 0 0,-1 0-1 0 0,1-1 1 0 0,1 1 0 0 0,-1-1 0 0 0,0 1-1 0 0,0-1 1 0 0,0 1 0 0 0,1 0 0 0 0,-1-1-1 0 0,1 1 1 0 0,-1 0 0 0 0,1-2 2 0 0,6-11 109 0 0,1-6 93 0 0,-7 18-180 0 0,0 1 1 0 0,0-1-1 0 0,0 1 0 0 0,0-1 0 0 0,-1 0 0 0 0,1 0 0 0 0,-1 1 1 0 0,1-1-1 0 0,-1 0 0 0 0,0-2-22 0 0,5-6-241 0 0,-5 10 250 0 0,0-1 0 0 0,1 1 1 0 0,-1-1-1 0 0,1 1 0 0 0,-1-1 0 0 0,0 1 1 0 0,0-1-1 0 0,1 0 0 0 0,-1 1 0 0 0,0-1 1 0 0,0 1-1 0 0,0-1 0 0 0,0 0 0 0 0,1 1 1 0 0,-1-1-1 0 0,0 0 0 0 0,0 1 0 0 0,0-1 1 0 0,-1 0-1 0 0,1 1-9 0 0,0-13 70 0 0,1 12-101 0 0,-1 0-1 0 0,0 0 1 0 0,0 0 0 0 0,0 0 0 0 0,0-1 0 0 0,0 1 0 0 0,0 0 0 0 0,0 0 0 0 0,0 0 0 0 0,-1 0 0 0 0,1-1 0 0 0,0 1 0 0 0,-1 0 0 0 0,0 0 31 0 0,-1-15 281 0 0,1 7-564 0 0,-9-37 659 0 0,-3 2-365 0 0,8 33-29 0 0,5 11-80 0 0,0 0-13 0 0,0 0 29 0 0,4-17 40 0 0,-1 22 39 0 0,-1 1 1 0 0,1 0-1 0 0,-1 0 0 0 0,0 0 1 0 0,-1 1-1 0 0,1-1 0 0 0,-1 0 1 0 0,0 5 2 0 0,1 3 1 0 0,-1-2-1 0 0,-1 0 0 0 0,0 1 0 0 0,-1-1 0 0 0,0 0 0 0 0,-1 0 0 0 0,-2 10 0 0 0,3-20 0 0 0,0 9 12 0 0,-2-1 0 0 0,1 0-1 0 0,-2 0 1 0 0,1 0 0 0 0,-3 4-12 0 0,5-9 115 0 0,3 0 50 0 0,-6 14-80 0 0,3-14-85 0 0,1-4 1 0 0,-1 0 1 0 0,1 0-1 0 0,-1 0 0 0 0,0 0 0 0 0,1 0 1 0 0,-1 0-1 0 0,0 0 0 0 0,0 0 1 0 0,1 0-1 0 0,-1-1 0 0 0,0 1 0 0 0,0 0 1 0 0,0 0-1 0 0,0-1 0 0 0,0 1 0 0 0,0-1 1 0 0,0 1-1 0 0,0-1 0 0 0,0 1 0 0 0,-1-1 1 0 0,1 0-1 0 0,0 1 0 0 0,0-1 0 0 0,0 0 1 0 0,0 0-1 0 0,0 0 0 0 0,-1 0 1 0 0,1 0-1 0 0,0 0 0 0 0,0 0 0 0 0,0 0 1 0 0,0-1-1 0 0,-1 1 0 0 0,1 0 0 0 0,0-1 1 0 0,0 1-1 0 0,0-1 0 0 0,-1 0-1 0 0,1 1 0 0 0,1-1 0 0 0,-1 1 0 0 0,1-1 0 0 0,-1 1 0 0 0,1-1 0 0 0,-1 1 0 0 0,1-1 0 0 0,-1 1 0 0 0,1-1 0 0 0,-1 1 0 0 0,1-1 0 0 0,0 0 0 0 0,-1 1 0 0 0,1-1 0 0 0,0 0 0 0 0,0 1 0 0 0,-1-1 0 0 0,1 0 0 0 0,0 1 0 0 0,0-1 0 0 0,0 0 0 0 0,0 0 0 0 0,0 1 0 0 0,0-1 0 0 0,1-13 0 0 0,0 9 0 0 0,1-1 0 0 0,-1 1 0 0 0,1 0 0 0 0,0 0 0 0 0,1 0 0 0 0,-1 0 0 0 0,1 0 0 0 0,0 0 0 0 0,2-3 0 0 0,0 1 0 0 0,-1 0 0 0 0,0 0 0 0 0,0-1 0 0 0,0 0 0 0 0,3-8 0 0 0,-4 11 0 0 0,0-1 0 0 0,-1 1 0 0 0,0-1 0 0 0,0 1 0 0 0,0-1 0 0 0,-1 0 0 0 0,0 1 0 0 0,0-1 0 0 0,0-2 0 0 0,0-5 21 0 0,-2 1 22 0 0,-2 8-43 0 0,3 4 0 0 0,0 0 0 0 0,0 0 0 0 0,0 0 0 0 0,0 0 0 0 0,0 0 0 0 0,-1 0 0 0 0,1 0 0 0 0,0 0 0 0 0,0 0 0 0 0,0 0 0 0 0,0-1 0 0 0,0 1-1 0 0,0 0 1 0 0,0 0 0 0 0,-1 0 0 0 0,1 0 0 0 0,0 0 0 0 0,0 0 0 0 0,0-1 0 0 0,0 1 0 0 0,0 0 0 0 0,0 0 0 0 0,0 0 0 0 0,0 0 0 0 0,0 0 0 0 0,0-1 0 0 0,0 1 0 0 0,0 0 0 0 0,0 0 0 0 0,0 0 0 0 0,0 0 0 0 0,0-1-1 0 0,0 1 1 0 0,0 0 0 0 0,0 0 0 0 0,0 0 0 0 0,0 0 0 0 0,0 0 0 0 0,0-1 0 0 0,0 1 0 0 0,0 0 0 0 0,0 0 0 0 0,1 0 0 0 0,-1-2 2 0 0,-8-6 38 0 0,7 7-83 0 0,-6-1 27 0 0,-1-3 19 0 0,3 5-3 0 0,2 2 0 0 0,1-1 0 0 0,0 0 0 0 0,0 0 0 0 0,0 1 0 0 0,0-1 0 0 0,1 0 0 0 0,-1 1 0 0 0,0-1 0 0 0,0 1 0 0 0,1-1 0 0 0,-1 1 0 0 0,1 0 0 0 0,0 0 0 0 0,-1-1 0 0 0,1 1 0 0 0,0 0 0 0 0,0 0 0 0 0,0 1 0 0 0,0-1 0 0 0,1 0 0 0 0,-1 0 0 0 0,1 0 0 0 0,-1 0 0 0 0,1 1 0 0 0,0-1 0 0 0,-1 0 0 0 0,1 2 0 0 0,0 1 0 0 0,-2 2 0 0 0,2-6 0 0 0,-1 0 0 0 0,1 0 0 0 0,0 1 0 0 0,-1-1 0 0 0,1 0 0 0 0,0 0 0 0 0,0 0 0 0 0,0 0 0 0 0,0 1 0 0 0,0-1 0 0 0,0 0 0 0 0,1 0 0 0 0,-1 1 0 0 0,1 4 0 0 0,0-1 0 0 0,0 1 0 0 0,-1 0 0 0 0,0 0 0 0 0,0-1 0 0 0,-1 1 0 0 0,0 0 0 0 0,1-1 0 0 0,-2 1 0 0 0,0 2 0 0 0,0-3 0 0 0,0 3 0 0 0,2-5 0 0 0,-2 10 0 0 0,-1 7 0 0 0,2-10 0 0 0,0-5 0 0 0,1-1 0 0 0,-1 1 0 0 0,0-1 0 0 0,0 1 0 0 0,0-1 0 0 0,-1 1 0 0 0,-8 18 0 0 0,9-14 0 0 0,1-8 0 0 0,-4 4 0 0 0,1 0 0 0 0,2-4 0 0 0,1-1 0 0 0,0 0 0 0 0,1 0 0 0 0,-1 0 0 0 0,0 0 0 0 0,0 0 0 0 0,0 0 0 0 0,0 0 0 0 0,0 0 0 0 0,0 0 0 0 0,0 0 0 0 0,0 0 0 0 0,0 0 0 0 0,0 0 0 0 0,0 0 0 0 0,1 0 0 0 0,-1 0 0 0 0,0 0 0 0 0,0 0 0 0 0,0 0 0 0 0,0 0 0 0 0,0 0 0 0 0,0 0 0 0 0,0 1 0 0 0,0-1 0 0 0,0 0 0 0 0,0 0 0 0 0,0 0 0 0 0,0 0 0 0 0,0 0 0 0 0,1 0 0 0 0,-1 0 0 0 0,0 0 0 0 0,0 0 0 0 0,0 0 0 0 0,0 0 0 0 0,0 0 0 0 0,0 0 0 0 0,0 0 0 0 0,0 0 0 0 0,0 1 0 0 0,0-1 0 0 0,0 0 0 0 0,0 0 0 0 0,0 0 0 0 0,0 0 0 0 0,0 0 0 0 0,0 0 0 0 0,0 0 0 0 0,0 0 0 0 0,0 0 0 0 0,0 0 0 0 0,0 0 0 0 0,0 1 0 0 0,-4 22 0 0 0,-1-9 182 0 0,3-10-120 0 0,0 1 0 0 0,0 0 0 0 0,1 0 0 0 0,0 0 0 0 0,-1 1-62 0 0,2 3-357 0 0,-2-1 416 0 0,-11 12 259 0 0,9-14-318 0 0,-2-2 0 0 0,3-1 0 0 0,-7 5 0 0 0,-4 15 0 0 0,-1 4 0 0 0,12-21 0 0 0,-2 1 0 0 0,1-1 0 0 0,-1 1 0 0 0,0-2 0 0 0,-2 4 0 0 0,-7 7 0 0 0,12-13 0 0 0,0 0 0 0 0,0 0 0 0 0,0 0 0 0 0,0 1 0 0 0,-1 3 0 0 0,2-3 0 0 0,-1 1 0 0 0,-1-1 0 0 0,1 1 0 0 0,-1-1 0 0 0,0 0 0 0 0,1 0 0 0 0,-2 1 0 0 0,57-48 0 0 0,-38 28 0 0 0,0-1 0 0 0,-1-1 0 0 0,1-3 0 0 0,14-17 0 0 0,16-17-368 0 0,-43 51 382 0 0,1 0 0 0 0,-1 0 1 0 0,0-1-1 0 0,0 1 0 0 0,0-1 0 0 0,0 1 0 0 0,0-1 0 0 0,-1 0 1 0 0,0 0-1 0 0,1 1 0 0 0,-2-1 0 0 0,1 0 0 0 0,0 0 0 0 0,-1 0 1 0 0,0 0-1 0 0,0-2-14 0 0,1 3-51 0 0,-1 0 1 0 0,0 0 0 0 0,1 0-1 0 0,-1 0 1 0 0,1 0-1 0 0,1-2 51 0 0,5-20 495 0 0,-6 16-303 0 0,1 2-225 0 0,-1 0 1 0 0,0 0 0 0 0,0-1 0 0 0,-1 1-1 0 0,0-1 33 0 0,1-32 127 0 0,-1 36-161 0 0,-1 1 0 0 0,1 0 0 0 0,0-1 0 0 0,0 1-1 0 0,0 0 1 0 0,1 0 0 0 0,-1-1 0 0 0,1 1 0 0 0,0-1 34 0 0,4-27 360 0 0,4-7-477 0 0,-7-11 117 0 0,1 34-23 0 0,-3 14-97 0 0,0 1-50 0 0,0 0-13 0 0,0 0 48 0 0,0 0 207 0 0,0 0 90 0 0,0 0 19 0 0,0-1-28 0 0,2-2-122 0 0,-1-2-31 0 0,1 1 0 0 0,0 0 0 0 0,-2-4-398 0 0,-3 2 148 0 0,3 5 250 0 0,0 0 0 0 0,0 0 0 0 0,-1 0 0 0 0,1 0 0 0 0,0 0 0 0 0,-1 1 0 0 0,1-1 0 0 0,0 0 0 0 0,-1 0 0 0 0,1 0 0 0 0,-1 1 0 0 0,1-1 0 0 0,-1 0 0 0 0,0 1 0 0 0,1-1 0 0 0,-1 0 0 0 0,0 1 0 0 0,1-1 0 0 0,-1 1 0 0 0,0-1 0 0 0,0 1 0 0 0,0-1 0 0 0,1 1 0 0 0,-1-1 0 0 0,0 1 0 0 0,-4-2 0 0 0,2 2 0 0 0,0 0 0 0 0,1 0 0 0 0,-1 0 0 0 0,0 0 0 0 0,0 0 0 0 0,1 1 0 0 0,-3 0 0 0 0,4-1 0 0 0,-5 3 0 0 0,4-3 28 0 0,0 1-1 0 0,0 1 1 0 0,0-1-1 0 0,0 0 1 0 0,0 0 0 0 0,0 1-1 0 0,1-1 1 0 0,-1 1-1 0 0,0-1 1 0 0,1 1-1 0 0,-1 0 1 0 0,1 0 0 0 0,0-1-1 0 0,-1 1 1 0 0,1 0-1 0 0,0 0 1 0 0,0 1-1 0 0,0-1 1 0 0,0 0-1 0 0,0 2-27 0 0,-2 4 33 0 0,0-4-33 0 0,-1 1 0 0 0,4 1 0 0 0,2-1 0 0 0,1 2 0 0 0,2-1 0 0 0,0 8 0 0 0,3 4 45 0 0,-8-16-155 0 0,1 1 115 0 0,0-1 0 0 0,-1 1 0 0 0,1-1 0 0 0,0 1 0 0 0,0-1 0 0 0,1 1 0 0 0,-1-1 0 0 0,1 0 0 0 0,-1 1 0 0 0,1-1 0 0 0,-1 0 0 0 0,1 0 0 0 0,1 1-5 0 0,0 1 0 0 0,-2-2-2 0 0,0-1-1 0 0,0 1 0 0 0,-1 0 1 0 0,1-1-1 0 0,-1 1 1 0 0,1 0-1 0 0,-1 0 1 0 0,0-1-1 0 0,1 1 0 0 0,-1 0 1 0 0,0 0-1 0 0,0 0 1 0 0,0-1-1 0 0,0 1 1 0 0,-1 0-1 0 0,1 0 0 0 0,0-1 1 0 0,-1 1 2 0 0,0 10 46 0 0,-1-3-291 0 0,3 2 462 0 0,0-5-205 0 0,-1-5-103 0 0,0-1-58 0 0,0 0-12 0 0,0 0 38 0 0,7 0 409 0 0,5 0-572 0 0,-12 0 349 0 0,0 0 86 0 0,0 0 12 0 0,0 0-11 0 0,0 0-80 0 0,-1 0-70 0 0,0 0-20 0 0,0 0-1 0 0,1-1 1 0 0,-1 1-1 0 0,1 0 1 0 0,-1 0-1 0 0,0 0 1 0 0,1-1-1 0 0,-1 1 1 0 0,1 0-1 0 0,-1-1 1 0 0,1 1-1 0 0,-1 0 1 0 0,1-1-1 0 0,-1 1 1 0 0,1-1-1 0 0,-1 1 1 0 0,1-1-1 0 0,-1 1 1 0 0,1-1-1 0 0,0 1 1 0 0,-1-1-1 0 0,1 1 1 0 0,0-1-1 0 0,0 0 1 0 0,-1 1-1 0 0,1-1 1 0 0,0 0 20 0 0,-3-17-236 0 0,3 5 180 0 0,-1 0 0 0 0,0 1 0 0 0,-1-1 0 0 0,-1-7 56 0 0,3 8 125 0 0,0 11-127 0 0,0 1 0 0 0,0-1 0 0 0,1 0 0 0 0,-1 1-1 0 0,0-1 1 0 0,0 1 0 0 0,0-1 0 0 0,0 1 0 0 0,0-1 0 0 0,0 1 0 0 0,0-1 0 0 0,0 0 0 0 0,0 1 0 0 0,0-1 0 0 0,0 1 0 0 0,0-1 0 0 0,0 1-1 0 0,-1-1 1 0 0,1 1 0 0 0,0-1 0 0 0,0 1 0 0 0,-1-1 0 0 0,1 1 0 0 0,0-1 0 0 0,-1 1 0 0 0,1-1 0 0 0,0 1 0 0 0,-1-1 0 0 0,1 1-1 0 0,-1 0 1 0 0,1-1 0 0 0,0 1 0 0 0,-1 0 0 0 0,1-1 0 0 0,-1 1 0 0 0,1 0 0 0 0,-1 0 0 0 0,1-1 0 0 0,-1 1 0 0 0,0 0 0 0 0,1 0 0 0 0,-1 0-1 0 0,1 0 1 0 0,-1 0 0 0 0,1 0 0 0 0,-1 0 0 0 0,0 0 0 0 0,1 0 0 0 0,-1 0 0 0 0,1 0 0 0 0,-1 0 2 0 0,0 0 91 0 0,1 0 7 0 0,-19 24-256 0 0,15-17 138 0 0,1-1 1 0 0,0 1-1 0 0,1 0 1 0 0,0 0-1 0 0,0 0 1 0 0,0 0-1 0 0,0 5 20 0 0,1-5-1 0 0,-6 27 1 0 0,7-28-12 0 0,0 1 6 0 0,0-6 7 0 0,0 0-1 0 0,0 0 0 0 0,0 0 1 0 0,0 0-1 0 0,0 0 1 0 0,0 0-1 0 0,0 1 0 0 0,0-1 1 0 0,0 0-1 0 0,1 0 1 0 0,-1 0-1 0 0,0 0 0 0 0,1 0 1 0 0,-1 0-1 0 0,1 0 0 0 0,0 0 1 0 0,4 10 2 0 0,-3-8 46 0 0,-1 0-1 0 0,1-1 1 0 0,-1 1 0 0 0,1 0-1 0 0,0-1 1 0 0,0 1 0 0 0,0-1-1 0 0,1 1-48 0 0,-2-2-89 0 0,-1-1-2 0 0,3 21 29 0 0,4 2 323 0 0,-7-18-280 0 0,1-4 2 0 0,-1 0 0 0 0,1-1 0 0 0,-1 1 0 0 0,1 0 0 0 0,0 0 0 0 0,0 0 0 0 0,-1 0 0 0 0,1-1-1 0 0,0 1 1 0 0,0 0 0 0 0,0-1 0 0 0,0 1 0 0 0,0-1 0 0 0,0 1 0 0 0,0 0 17 0 0,-1-1 7 0 0,6 3 30 0 0,-5-3-26 0 0,0 1-1 0 0,0-1 1 0 0,1 1-1 0 0,-1-1 1 0 0,0 1-1 0 0,1-1 1 0 0,-1 0-1 0 0,1 1 1 0 0,-1-1-1 0 0,0 0 1 0 0,1 0-1 0 0,-1 0 1 0 0,1 0-1 0 0,-1 0 1 0 0,0-1-1 0 0,1 1 1 0 0,-1 0-1 0 0,1-1 1 0 0,-1 1-1 0 0,0-1 1 0 0,1 1-1 0 0,0-1-10 0 0,4-3 0 0 0,5-2 0 0 0,-10 6 0 0 0,0-1 0 0 0,0 1 0 0 0,0-1 0 0 0,0 0 0 0 0,0 0 0 0 0,0 0 0 0 0,0 1 0 0 0,0-1 0 0 0,-1 0 0 0 0,1 0 0 0 0,0 0 0 0 0,0 0 0 0 0,-1-1 0 0 0,1 1 0 0 0,-1 0 0 0 0,1 0 0 0 0,-1 0 0 0 0,1 0 0 0 0,-1-1 0 0 0,1 0 0 0 0,0 0 9 0 0,0-1 0 0 0,1 1 0 0 0,-1 0-1 0 0,1-1 1 0 0,0 1 0 0 0,0 0 0 0 0,1-1-9 0 0,0 1 8 0 0,-1-1 0 0 0,1 0 0 0 0,-1 1 0 0 0,0-1 0 0 0,0 0 0 0 0,0 0 0 0 0,0-1-1 0 0,0 0-7 0 0,4-3-27 0 0,-5 6 26 0 0,0 1-1 0 0,0-1 1 0 0,0 0-1 0 0,-1 0 1 0 0,1 0-1 0 0,0 0 1 0 0,0 0 0 0 0,0 0-1 0 0,-1 0 1 0 0,1 0-1 0 0,0-1 1 0 0,-1 1-1 0 0,1 0 1 0 0,-1 0-1 0 0,0 0 1 0 0,1-1 0 0 0,-1 1-1 0 0,0-1 2 0 0,2-5-3 0 0,6-13 29 0 0,-3 1 319 0 0,5 5-345 0 0,-10 13 2 0 0,1 1 0 0 0,0-1 1 0 0,-1 0-1 0 0,1 1 0 0 0,-1-1 0 0 0,1 1 0 0 0,0-1 0 0 0,-1 1 1 0 0,1 0-1 0 0,0-1 0 0 0,0 1 0 0 0,-1 0 0 0 0,1-1 0 0 0,0 1 1 0 0,0 0-1 0 0,-1 0 0 0 0,2 0-2 0 0,3-2 43 0 0,2-1-53 0 0,-1 0 0 0 0,1 1 0 0 0,0 0 0 0 0,0 0 0 0 0,0 0 0 0 0,0 1 0 0 0,0 0 0 0 0,5 0 10 0 0,-1 0 14 0 0,0 0 1 0 0,0 0-1 0 0,2-2-14 0 0,17-2-252 0 0,26-4 896 0 0,-56 9-643 0 0,0 0 0 0 0,0-1 1 0 0,0 1-1 0 0,0 0 0 0 0,1 0 0 0 0,-1 0 1 0 0,0 0-1 0 0,0 0 0 0 0,0 0 0 0 0,0 0 1 0 0,1 0-1 0 0,-1 0 0 0 0,0 0 1 0 0,0 0-1 0 0,0 0 0 0 0,1 0 0 0 0,-1 0 1 0 0,0 0-1 0 0,0 0 0 0 0,0 0 0 0 0,0 0 1 0 0,1 0-1 0 0,-1 0 0 0 0,0 0 0 0 0,0 0 1 0 0,0 0-1 0 0,0 0 0 0 0,1 1 0 0 0,-1-1 1 0 0,0 0-1 0 0,0 0 0 0 0,0 0 1 0 0,0 0-1 0 0,0 0 0 0 0,1 0 0 0 0,-1 0 1 0 0,0 1-1 0 0,0-1 0 0 0,0 0 0 0 0,0 0-1 0 0,0 0 2 0 0,0 0-1 0 0,0 1 0 0 0,0-1 0 0 0,0 0 0 0 0,0 0 1 0 0,1 0-1 0 0,-1 0 0 0 0,0 0 0 0 0,0 0 0 0 0,0 0 1 0 0,0 0-1 0 0,0 0 0 0 0,0 1 0 0 0,0-1 0 0 0,0 0 1 0 0,1 0-1 0 0,-1 0 0 0 0,0 0 0 0 0,0 0 0 0 0,0 0 0 0 0,0 0 1 0 0,0 0-1 0 0,0 0 0 0 0,0 0 0 0 0,1 0 0 0 0,-1 0 1 0 0,0 0-1 0 0,0 0 0 0 0,0 0 0 0 0,0 0 0 0 0,0 0 1 0 0,0 0-1 0 0,1 0 0 0 0,-1 0 0 0 0,0 0 0 0 0,0 0 1 0 0,0 0-1 0 0,0 0 0 0 0,0 0 0 0 0,0-1 0 0 0,0 1 1 0 0,1 0-1 0 0,-1 0 0 0 0,0 0 0 0 0,0 0 0 0 0,0 0 1 0 0,0 0-3 0 0,-84 31 12 0 0,-25 18-430 0 0,62-25 634 0 0,46-24-211 0 0,0 0-1 0 0,0 0 1 0 0,0 1-1 0 0,0-1 1 0 0,0 0-1 0 0,0-1 1 0 0,0 1-1 0 0,0 0 1 0 0,0 0-1 0 0,0 0 1 0 0,-1-1-1 0 0,1 1 1 0 0,0 0-1 0 0,0-1 1 0 0,1 1 0 0 0,-1-1-1 0 0,0 1 1 0 0,0-1-1 0 0,0 0-3 0 0,-17-11 161 0 0,11 9-161 0 0,4-1 0 0 0,-3-4 0 0 0,5 8 0 0 0,1 0 0 0 0,0-1 0 0 0,-1 1 0 0 0,1 0 0 0 0,0-1 0 0 0,0 1 0 0 0,-1 0 0 0 0,1-1 0 0 0,0 1 0 0 0,0-1 0 0 0,0 1 0 0 0,0-1 0 0 0,-1 1 0 0 0,1 0 0 0 0,0-1 0 0 0,0 1 0 0 0,0-1 0 0 0,0 1 0 0 0,0-1 0 0 0,0 1 0 0 0,-1-3 0 0 0,0 0 0 0 0,0 1 0 0 0,0-1 0 0 0,-1 1 0 0 0,1-1 0 0 0,-1 1 0 0 0,0-1 0 0 0,-5-7 0 0 0,-8-9-64 0 0,10 14 27 0 0,-5-9-62 0 0,2-3 58 0 0,1 3 10 0 0,2-6 95 0 0,-1 6-64 0 0,4 11 0 0 0,0 2 0 0 0,-2-1-28 0 0,3 2-116 0 0,0 1 104 0 0,0-1-34 0 0,3-3-222 0 0,-17 0 134 0 0,6 2 229 0 0,8 0-5 0 0,1 1 108 0 0,0 0 19 0 0,0 0-18 0 0,-1-1-97 0 0,-1 0-63 0 0,-5 3-11 0 0,4 2 0 0 0,-2 1 0 0 0,4-3 0 0 0,0 0 0 0 0,0-1 0 0 0,0 1 0 0 0,0 0 0 0 0,0 0 0 0 0,1 0 0 0 0,-1 0 0 0 0,1 0 0 0 0,-1 0 0 0 0,1 0 0 0 0,-1 0 0 0 0,1 0 0 0 0,0 0 0 0 0,0 0 0 0 0,0 0 0 0 0,0 0 0 0 0,1 0 0 0 0,-1 0 0 0 0,0 0 0 0 0,0-1 0 0 0,0 4 0 0 0,0 1 0 0 0,-1-1 0 0 0,0 1 0 0 0,-1-1 0 0 0,1 1 0 0 0,0-1 0 0 0,3 0 0 0 0,0 1 0 0 0,-1 16 0 0 0,-2-17 0 0 0,1 0 0 0 0,0 0 0 0 0,1-1 0 0 0,-1 1 0 0 0,1 0 0 0 0,0 0 0 0 0,0-1 0 0 0,0 1 0 0 0,2 2 0 0 0,4 6 0 0 0,-6-9-11 0 0,1 1-17 0 0,2-2 76 0 0,-1 3-33 0 0,-2-1-15 0 0,3 8-5 0 0,-4-11 4 0 0,1 0 0 0 0,-1-1 0 0 0,1 1-1 0 0,-1 0 1 0 0,0 0 0 0 0,0 0-1 0 0,0-1 1 0 0,0 1 0 0 0,0 0 0 0 0,0 0-1 0 0,0 0 1 0 0,-1 0 0 0 0,1-1-1 0 0,-1 1 1 0 0,1 0 1 0 0,-4 22 0 0 0,-1 10 0 0 0,0-7 0 0 0,4-19 0 0 0,1-5 0 0 0,-1 0 0 0 0,1 1 0 0 0,-1-1 0 0 0,0 0 0 0 0,0 0 0 0 0,0-1 0 0 0,-1 4 0 0 0,-1-1 0 0 0,-1 0 0 0 0,-27 55 0 0 0,21-43 0 0 0,-1 0 0 0 0,-3 3 0 0 0,11-14 0 0 0,3-4 0 0 0,-1-1 0 0 0,0 1 0 0 0,1-1 0 0 0,-1 1 0 0 0,0-1 0 0 0,0 1 0 0 0,0-1 0 0 0,0 1 0 0 0,0-1 0 0 0,0 0 0 0 0,-1 0 0 0 0,1 1 0 0 0,-11 13 0 0 0,3-3 0 0 0,5-5 0 0 0,-1 0 0 0 0,0 0 0 0 0,-1-1 0 0 0,-1 1 0 0 0,1 0 0 0 0,-4 2 0 0 0,2 0 0 0 0,-8 9 0 0 0,10-10 0 0 0,2-5 0 0 0,1 1 0 0 0,-1 1 0 0 0,1-1 0 0 0,0 0 0 0 0,1 1 0 0 0,-1 0 0 0 0,3-3 0 0 0,-5 5 0 0 0,-23 27 0 0 0,26-31 0 0 0,0 0 0 0 0,-1 0 0 0 0,0 0 0 0 0,1-1 0 0 0,-1 1 0 0 0,0-1 0 0 0,0 0 0 0 0,-1 0 0 0 0,1 0 0 0 0,2-1 0 0 0,-6 3 0 0 0,5-2 0 0 0,-10 11 0 0 0,11-12 0 0 0,-6 5 0 0 0,-20 9-53 0 0,4-4 106 0 0,15-8-53 0 0,0 1 0 0 0,1 0 0 0 0,-1 0 0 0 0,-3 3 0 0 0,10-5 8 0 0,-13 3 37 0 0,-16 8-194 0 0,20-10 127 0 0,4-1 11 0 0,1 0 1 0 0,-1 0-1 0 0,1 1 1 0 0,0-1-1 0 0,0 1 1 0 0,0 0-1 0 0,-2 2 11 0 0,5-3-4 0 0,0 0 0 0 0,0-1 1 0 0,0 1-1 0 0,0-1 0 0 0,0 0 0 0 0,-1 1 0 0 0,1-1 0 0 0,0 0 1 0 0,-1 0-1 0 0,1-1 4 0 0,-19 10-26 0 0,6-3 70 0 0,8-5-24 0 0,-2 1-90 0 0,7-2-22 0 0,-1 0-1 0 0,1 0 1 0 0,-1 0-1 0 0,0 0 0 0 0,1-1 1 0 0,-1 1-1 0 0,0-1 1 0 0,0 1-1 0 0,1-1 1 0 0,-1 0-1 0 0,-2-1 93 0 0,-40 1-234 0 0,60-11 116 0 0,-12 10 118 0 0,0-1 0 0 0,0 1 0 0 0,0-1 0 0 0,0 1 0 0 0,1 0 0 0 0,1 0 0 0 0,-3 0 0 0 0,1 1 0 0 0,-1-1 0 0 0,1 0 0 0 0,-1 0 0 0 0,1 0 0 0 0,-1-1 0 0 0,0 1 0 0 0,1 0 0 0 0,-1-1 0 0 0,0 0 0 0 0,38-16 0 0 0,-28 12 0 0 0,1 2 0 0 0,-1 0 0 0 0,3 0 0 0 0,21-7 0 0 0,-32 9 0 0 0,0 0 0 0 0,0 1 0 0 0,0 0 0 0 0,1 0 0 0 0,-1 0 0 0 0,0 0 0 0 0,2 0 0 0 0,6-4 17 0 0,9-5 20 0 0,-17 8-41 0 0,-4 2-18 0 0,0 0 0 0 0,0 0 0 0 0,1 0 0 0 0,-1 0 0 0 0,0 0 0 0 0,0 0 0 0 0,0 0 0 0 0,0 0 0 0 0,1 1 0 0 0,-1-1 0 0 0,0 0 0 0 0,0 0 0 0 0,0 0 0 0 0,0 0 0 0 0,0 0 0 0 0,0 0 1 0 0,0 0-1 0 0,1 0 0 0 0,-1 1 0 0 0,0-1 0 0 0,0 0 0 0 0,0 0 0 0 0,0 0 0 0 0,0 0 0 0 0,0 0 0 0 0,0 0 0 0 0,0 1 0 0 0,0-1 0 0 0,0 0 0 0 0,0 0 0 0 0,0 0 0 0 0,0 0 1 0 0,0 1-1 0 0,0-1 0 0 0,0 0 0 0 0,0 0 0 0 0,0 0 0 0 0,0 0 0 0 0,0 0 0 0 0,0 1 0 0 0,0-1 0 0 0,0 0 0 0 0,0 0 0 0 0,0 0 0 0 0,0 0 0 0 0,0 0 0 0 0,0 1 0 0 0,0-1 1 0 0,0 0-1 0 0,0 0 0 0 0,-1 0 0 0 0,1 0 22 0 0,-4 13-2341 0 0,3-11 2223 0 0,0 0 43 0 0,-10 4-428 0 0,10-5 503 0 0,1-1 0 0 0,-1 1 0 0 0,1-1 0 0 0,0 0 0 0 0,0 1 0 0 0,0-1 0 0 0,0 0 0 0 0,-1 0 0 0 0,1 1 0 0 0,0-1 0 0 0,0 0 0 0 0,-1 0 0 0 0,1 1 0 0 0,0-1 0 0 0,0 0 0 0 0,-1 0 0 0 0,1 0 0 0 0,0 0 0 0 0,-1 1 0 0 0,1-1 0 0 0,0 0 0 0 0,-1 0 0 0 0,1 0 0 0 0,0 0 0 0 0,-1 0 0 0 0,1 0 0 0 0,0 0 0 0 0,-1 0 0 0 0,1 0 0 0 0,-1 0 0 0 0,-3 1 310 0 0,-1 0-1 0 0,1 0 0 0 0,-1 0 1 0 0,1-1-1 0 0,-5 1-309 0 0,8-1 101 0 0,-19-2 406 0 0,10 3-502 0 0,8-1 6 0 0,1 1 0 0 0,0-1 0 0 0,0 0 0 0 0,-1 0 0 0 0,1 1 0 0 0,-1-1 0 0 0,1 0 0 0 0,0 0 0 0 0,-1 0 0 0 0,1-1 0 0 0,0 1 0 0 0,-1 0 0 0 0,1-1 0 0 0,0 1 0 0 0,-1 0 0 0 0,1-1 0 0 0,0 1 0 0 0,0-1 0 0 0,0 0-1 0 0,-1 0 1 0 0,1 1 0 0 0,0-1 0 0 0,0 0 0 0 0,0 0 0 0 0,0 0 0 0 0,0 0 0 0 0,0 0-11 0 0,-1-2 55 0 0,-1-1 1 0 0,1 1-1 0 0,0-1 0 0 0,0 0 0 0 0,0 0 1 0 0,0 0-1 0 0,0 1 0 0 0,1-2 0 0 0,0 1 1 0 0,0-1-56 0 0,-4-12 463 0 0,4 16-463 0 0,0-4 0 0 0,-1-1 0 0 0,1 1 0 0 0,0-1 0 0 0,0 0 0 0 0,0 0 0 0 0,1 1 0 0 0,0-1 0 0 0,0 0 0 0 0,1 1 0 0 0,0-6 0 0 0,2 3 1 0 0,-1 5 12 0 0,-1 0 0 0 0,0 0-1 0 0,0 0 1 0 0,0 0 0 0 0,0 0 0 0 0,-1 0 0 0 0,1-2-13 0 0,-1 3 58 0 0,0 2-46 0 0,7-8 95 0 0,-1 25 17 0 0,-4 15-124 0 0,-2 14 80 0 0,0-44 0 0 0,15 20 70 0 0,-14-20-123 0 0,1 0 1 0 0,-1 0 0 0 0,1 1 0 0 0,0-1 0 0 0,0 0 0 0 0,0 0-1 0 0,0-1 1 0 0,0 1 0 0 0,2 1-28 0 0,10 2 43 0 0,-13-5-41 0 0,1 1 1 0 0,-1-1 0 0 0,0 1-1 0 0,0-1 1 0 0,0 0 0 0 0,1 0-1 0 0,-1 1 1 0 0,0-1 0 0 0,0 0-1 0 0,1 0 1 0 0,-1 0 0 0 0,0 0-1 0 0,0-1 1 0 0,2 1-3 0 0,-2 0 0 0 0,0 0 0 0 0,0 0 0 0 0,0 0 0 0 0,0 0 0 0 0,0 0 0 0 0,0 0 0 0 0,0 0 0 0 0,0 1 0 0 0,0-1 0 0 0,0 0 0 0 0,1 1 0 0 0,-1-1 0 0 0,11 3 0 0 0,5-2 210 0 0,-13 0-134 0 0,0-1 1 0 0,0 1-1 0 0,1-1 0 0 0,-1 0 1 0 0,0-1-1 0 0,0 1 0 0 0,0-1 1 0 0,0 0-1 0 0,0 0 0 0 0,1 0-76 0 0,1 0 11 0 0,23 3-11 0 0,-25-1-1 0 0,2 0-43 0 0,-1-3-41 0 0,26 0-33 0 0,-31 1 155 0 0,1 0-1 0 0,-1 0 1 0 0,0 0 0 0 0,1 0-1 0 0,-1 0 1 0 0,1 0-1 0 0,-1 0 1 0 0,1 0 0 0 0,-1 1-1 0 0,1-1 1 0 0,-1 0 0 0 0,1 0-1 0 0,0 0-36 0 0,-1 1 68 0 0,0-3-68 0 0,-4 4 0 0 0,-4 2 0 0 0,-37 21-85 0 0,31-18 39 0 0,0 1-1 0 0,1 1 1 0 0,-10 7 46 0 0,13-8-201 0 0,0-1-1 0 0,-1 0 1 0 0,-9 3 201 0 0,8-3-261 0 0,0 0 1 0 0,-10 7 260 0 0,17-9-221 0 0,9-8 181 0 0,12-5 58 0 0,-2 5-18 0 0,0 0 0 0 0,-1-2 0 0 0,5-2 0 0 0,-1 1 0 0 0,3 0 30 0 0,0 0-1 0 0,0 1 1 0 0,1 1 0 0 0,-1 1-1 0 0,16-1-29 0 0,-21 2 85 0 0,-10 2-63 0 0,-1 0 0 0 0,0 1 1 0 0,1-1-1 0 0,0 1 0 0 0,3-1-22 0 0,-8 1 0 0 0,0 0 0 0 0,0 0 0 0 0,0 0 0 0 0,0 0 0 0 0,0 0 0 0 0,0 0 0 0 0,0 0 0 0 0,1 0 0 0 0,-1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0,-4 5 0 0 0,-7 3 0 0 0,1-3-2 0 0,-1 0 0 0 0,1-1 0 0 0,-1 0 0 0 0,0-1 0 0 0,0 0 1 0 0,0 0-1 0 0,-1-2 0 0 0,1 1 0 0 0,-1-1 0 0 0,1-1 0 0 0,-3 0 2 0 0,10-1 4 0 0,0 1 1 0 0,0-1-1 0 0,0 0 1 0 0,0 0-1 0 0,0-1 1 0 0,1 1-1 0 0,-1-1 0 0 0,1 0 1 0 0,-1 0-1 0 0,1 0 1 0 0,0 0-1 0 0,-1-1-4 0 0,3 2 0 0 0,-3-2 0 0 0,1-1 0 0 0,-1 0 0 0 0,1 0 0 0 0,-1 0 0 0 0,1 0 0 0 0,0 0 0 0 0,1-1 0 0 0,-1 0 0 0 0,1 1 0 0 0,0-1 0 0 0,0 0 0 0 0,0 0 0 0 0,0-3 0 0 0,1 3 0 0 0,-6-3 0 0 0,0-4 0 0 0,-9-23 0 0 0,9 12 0 0 0,3 15 0 0 0,2 0 0 0 0,1-1 0 0 0,1 9 0 0 0,1-1 0 0 0,-1 0 0 0 0,0 1 0 0 0,0-1 0 0 0,0 1 0 0 0,0-1 0 0 0,0 1 0 0 0,0-1 0 0 0,0 0 0 0 0,0 1 0 0 0,0-1 0 0 0,0 1 0 0 0,0-1 0 0 0,-1 1 0 0 0,1-1 0 0 0,0 1 0 0 0,0-1 0 0 0,0 0 0 0 0,-6-41 64 0 0,5 39-69 0 0,1 0 15 0 0,1-25-88 0 0,0 26 65 0 0,0-16 75 0 0,3 6-89 0 0,-2 9 25 0 0,0 1-1 0 0,0 0 0 0 0,0 0 0 0 0,0 0 0 0 0,0 0 0 0 0,0 0 0 0 0,1 0 0 0 0,-1 1 0 0 0,2-2 3 0 0,-3 3-21 0 0,-1 1 53 0 0,-4 7-38 0 0,1 0 1 0 0,1 1 0 0 0,-1-1-1 0 0,2 1 1 0 0,-1-1 0 0 0,1 1-1 0 0,0 0 1 0 0,1 0-1 0 0,0 0 1 0 0,0 0 5 0 0,1 1 16 0 0,0-7-11 0 0,-1 0 0 0 0,0-1 1 0 0,0 1-1 0 0,0 0 1 0 0,0 0-1 0 0,0-1 0 0 0,-1 1 1 0 0,1 0-1 0 0,-1 0-5 0 0,1-2 0 0 0,-1 0 0 0 0,1 1 0 0 0,0-1 0 0 0,0 0 0 0 0,0 1 0 0 0,0-1 0 0 0,0 0 0 0 0,0 0 0 0 0,0 1 0 0 0,0-1 0 0 0,0 0 0 0 0,1 0 0 0 0,-1 1 0 0 0,0-1 0 0 0,1 0 0 0 0,-1 0 0 0 0,1 0 0 0 0,0 1 0 0 0,1 3 0 0 0,3 22 0 0 0,-3-21 0 0 0,1-1 0 0 0,-2-3 0 0 0,0 0 0 0 0,1 0 0 0 0,-1 0 0 0 0,1 0 0 0 0,-1 0 0 0 0,1-1 0 0 0,0 1 0 0 0,0-1 0 0 0,0 1 0 0 0,0-1 0 0 0,0 0 0 0 0,0 1 0 0 0,-2-2 0 0 0,4 1 17 0 0,0 0-1 0 0,0 0 1 0 0,-1 0-1 0 0,1 0 0 0 0,0-1 1 0 0,0 1-1 0 0,2-1-16 0 0,7 1 37 0 0,-10 1-69 0 0,-2-2 29 0 0,-1 1 0 0 0,1-1 1 0 0,-1 0-1 0 0,1 0 0 0 0,-1 1 1 0 0,1-1-1 0 0,0 0 0 0 0,-1 0 1 0 0,1 0-1 0 0,-1 1 1 0 0,1-1-1 0 0,0 0 0 0 0,-1 0 1 0 0,1 0-1 0 0,-1 0 0 0 0,1 0 1 0 0,0 0 2 0 0,0 0 88 0 0,14 4-240 0 0,-7-3 332 0 0,0-1 0 0 0,0-1 1 0 0,0 0-1 0 0,0 0 0 0 0,7-2-180 0 0,-9 2 0 0 0,34-1 316 0 0,-33 1-304 0 0,-3 1-12 0 0,0-1 0 0 0,0 0 0 0 0,0 0 0 0 0,0 0 0 0 0,0-1 0 0 0,0 0 0 0 0,-1 1 0 0 0,1-1 0 0 0,0 0 0 0 0,0-1 0 0 0,4-3 13 0 0,0-1 0 0 0,0 0 0 0 0,-1 0-1 0 0,1 0 1 0 0,2-5-13 0 0,-6 7 2 0 0,2-2 14 0 0,0 1-1 0 0,0-1 1 0 0,1 1-1 0 0,5-4-15 0 0,21-6 0 0 0,-30 15 0 0 0,0 0 0 0 0,0 0 0 0 0,0 0 0 0 0,1 0 0 0 0,-1 0 0 0 0,0 1 0 0 0,1-1 0 0 0,1 1 0 0 0,4-1 0 0 0,4 0 0 0 0,-9 1 0 0 0,-1-1 0 0 0,1 1 0 0 0,0-1 0 0 0,0 0 0 0 0,-1 0 0 0 0,1 0 0 0 0,-1 0 0 0 0,1 0 0 0 0,-1-1 0 0 0,1 0 0 0 0,0 0 0 0 0,-18 21 0 0 0,-11 25 0 0 0,13-14-38 0 0,11-26 28 0 0,-1 0 0 0 0,1 0 1 0 0,-1 0-1 0 0,0 0 0 0 0,0 0 1 0 0,0 0-1 0 0,0 0 0 0 0,-1 0 1 0 0,-1 1 9 0 0,4-5-2 0 0,0 0 1 0 0,0 0 0 0 0,0 0-1 0 0,1 0 1 0 0,-1 0 0 0 0,0 0-1 0 0,0 0 1 0 0,0 0 0 0 0,0 0-1 0 0,0 0 1 0 0,1 0 0 0 0,-1 0-1 0 0,0 0 1 0 0,0 0 0 0 0,0 0-1 0 0,0 0 1 0 0,0 0 0 0 0,1 0-1 0 0,-1 0 1 0 0,0 0 0 0 0,0 0-1 0 0,0 0 1 0 0,0 1 0 0 0,0-1-1 0 0,1 0 1 0 0,-1 0-1 0 0,0 0 1 0 0,0 0 0 0 0,0 0-1 0 0,0 0 1 0 0,0 0 0 0 0,0 0-1 0 0,0 1 1 0 0,0-1 0 0 0,1 0-1 0 0,-1 0 1 0 0,0 0 0 0 0,0 0-1 0 0,0 0 1 0 0,0 1 0 0 0,0-1-1 0 0,0 0 1 0 0,0 0 0 0 0,0 0-1 0 0,0 0 1 0 0,0 0 0 0 0,0 1-1 0 0,0-1 1 0 0,0 0 0 0 0,0 0-1 0 0,0 0 1 0 0,0 0-1 0 0,0 1 1 0 0,0-1 0 0 0,0 0-1 0 0,0 0 1 0 0,-1 0 0 0 0,1 0-1 0 0,0 0 1 0 0,0 0 0 0 0,0 1-1 0 0,0-1 1 0 0,0 0 0 0 0,0 0-1 0 0,0 0 1 0 0,0 0 1 0 0,11-1-119 0 0,-5-2 119 0 0,-1-1 0 0 0,1 1 1 0 0,-1-1-1 0 0,1 0 0 0 0,-1 0 1 0 0,0-1-1 0 0,-1 1 0 0 0,1-1 1 0 0,-1 0-1 0 0,3-4 0 0 0,6-11 12 0 0,-1 0 0 0 0,3-8-12 0 0,-5 9 2 0 0,7-15-2 0 0,-2-1 0 0 0,-1-3 0 0 0,-10 27 0 0 0,0-1 0 0 0,1 1 0 0 0,0 0 0 0 0,1 0 0 0 0,0 0 0 0 0,0 1 0 0 0,1 0 0 0 0,2-2 0 0 0,-6 8 0 0 0,11-25-259 0 0,2 1 1 0 0,6-6 258 0 0,-22 34 8 0 0,0-1-1 0 0,0 1 1 0 0,0 0 0 0 0,0 0 0 0 0,1-1 0 0 0,-1 1 0 0 0,0 0-1 0 0,0 0 1 0 0,0-1 0 0 0,0 1 0 0 0,0 0 0 0 0,1 0 0 0 0,-1 0-1 0 0,0-1 1 0 0,0 1 0 0 0,1 0 0 0 0,-1 0 0 0 0,0 0-1 0 0,0 0 1 0 0,0 0 0 0 0,1-1 0 0 0,-1 1 0 0 0,0 0 0 0 0,0 0-1 0 0,1 0 1 0 0,-1 0 0 0 0,0 0 0 0 0,1 0 0 0 0,-1 0 0 0 0,0 0-1 0 0,0 0 1 0 0,1 0 0 0 0,-1 0 0 0 0,0 0 0 0 0,1 0-1 0 0,-1 0 1 0 0,0 0 0 0 0,0 0 0 0 0,1 0 0 0 0,-1 1 0 0 0,0-1-1 0 0,0 0 1 0 0,1 0 0 0 0,-1 0 0 0 0,0 0 0 0 0,0 0 0 0 0,0 1-1 0 0,1-1 1 0 0,-1 0 0 0 0,0 0 0 0 0,0 0 0 0 0,0 1-1 0 0,0-1 1 0 0,1 0 0 0 0,-1 0 0 0 0,0 1 0 0 0,0-1 0 0 0,0 0-1 0 0,0 0 1 0 0,0 1 0 0 0,0-1-8 0 0,1 5-13 0 0,-1-1 0 0 0,0 1-1 0 0,0-1 1 0 0,-1 1 0 0 0,1-1-1 0 0,-1 1 1 0 0,0-1 0 0 0,0 1-1 0 0,-1-1 1 0 0,1 0 0 0 0,-1 1 13 0 0,-25 47-350 0 0,20-39 462 0 0,-3 3-36 0 0,-1 1 0 0 0,-1-2 0 0 0,-7 9-76 0 0,8-11-24 0 0,0-2-33 0 0,-9 10-86 0 0,19-20 125 0 0,0 0 1 0 0,0 1-1 0 0,1-1 1 0 0,-1 0-1 0 0,0 1 1 0 0,0-1-1 0 0,1 1 1 0 0,-1-1-1 0 0,0 1 1 0 0,1-1-1 0 0,0 1 1 0 0,-1-1-1 0 0,1 2 18 0 0,15-10-160 0 0,-11 4 165 0 0,1 0-1 0 0,-1 0 1 0 0,0 0-1 0 0,0 0 1 0 0,-1-1-1 0 0,1 1 1 0 0,-1-1 0 0 0,1 0-1 0 0,-1 0 1 0 0,0 0-1 0 0,-1 0 1 0 0,1-1-1 0 0,0-2-4 0 0,4-9-10 0 0,0-1 0 0 0,-2 0-1 0 0,2-5 11 0 0,-3 4 22 0 0,2 1 0 0 0,5-12-22 0 0,-9 25-2 0 0,4-6 5 0 0,-5 11-21 0 0,0 8-32 0 0,-2 1 28 0 0,0 0-1 0 0,0 1 0 0 0,-1-1 1 0 0,0 0-1 0 0,-1 0 0 0 0,-2 7 23 0 0,-7 14 27 0 0,-8 12-27 0 0,7-15 136 0 0,2 1-270 0 0,11-29 132 0 0,0 0 0 0 0,0 0 0 0 0,0 0 0 0 0,0 1 0 0 0,-1-1 0 0 0,1 0 0 0 0,0 0 0 0 0,0 0 0 0 0,0 0 0 0 0,0 0 0 0 0,0 1 0 0 0,0-1 0 0 0,0 0 0 0 0,1 0 0 0 0,-1 0 0 0 0,0 0 0 0 0,0 0 0 0 0,0 1 0 0 0,0-1 0 0 0,0 0 0 0 0,0 0 1 0 0,0 0-1 0 0,0 0 0 0 0,0 0 0 0 0,0 0 0 0 0,0 0 0 0 0,0 1 0 0 0,1-1 0 0 0,-1 0 0 0 0,0 0 0 0 0,0 0 0 0 0,0 0 0 0 0,0 0 0 0 0,0 0 0 0 0,0 0 0 0 0,0 0 0 0 0,1 0 0 0 0,-1 0 0 0 0,0 0 0 0 0,0 0 0 0 0,0 0 0 0 0,0 0 1 0 0,0 0 1 0 0,8-1-14 0 0,5-6 22 0 0,-10 4-8 0 0,1-1 0 0 0,-1 1 0 0 0,0 0 0 0 0,-1-1-1 0 0,1 0 1 0 0,-1 0 0 0 0,1 0 0 0 0,-1 0 0 0 0,-1 0 0 0 0,1 0 0 0 0,0 0-1 0 0,-1-1 1 0 0,4-12 16 0 0,-1-1 0 0 0,1-9-16 0 0,3-14 88 0 0,9-34 47 0 0,-16 71-124 0 0,-1 0-31 0 0,0 4-73 0 0,0 0 35 0 0,0 0 122 0 0,0 0 18 0 0,0 0-40 0 0,0 0-119 0 0,0 0-14 0 0,0 0 42 0 0,0 0 125 0 0,0 0 15 0 0,-1 1-85 0 0,-1 0 0 0 0,1 1 0 0 0,0-1 0 0 0,0 1 0 0 0,0-1 0 0 0,0 1 0 0 0,1-1 0 0 0,-1 1 0 0 0,0 0 0 0 0,1-1 0 0 0,-1 1 0 0 0,1 0 0 0 0,-1-1 0 0 0,1 1 0 0 0,0 0-6 0 0,-4 28-273 0 0,5-23 187 0 0,1-1 68 0 0,1-1 18 0 0,-3-5-5 0 0,1 0 1 0 0,-1 0-1 0 0,1 1 0 0 0,-1-1 0 0 0,1 0 1 0 0,-1 0-1 0 0,1 0 0 0 0,-1 0 0 0 0,1 0 1 0 0,0 0-1 0 0,-1 0 0 0 0,1 0 0 0 0,-1 0 1 0 0,1 0-1 0 0,-1 0 0 0 0,1 0 0 0 0,-1 0 1 0 0,1 0-1 0 0,-1-1 0 0 0,1 1 0 0 0,-1 0 1 0 0,1 0-1 0 0,-1-1 0 0 0,1 1 0 0 0,-1 0 1 0 0,0 0-1 0 0,1-1 0 0 0,-1 1 0 0 0,1-1 0 0 0,-1 1 1 0 0,0 0-1 0 0,1-1 0 0 0,-1 1 0 0 0,0-1 1 0 0,0 1-1 0 0,1-1 0 0 0,-1 0 5 0 0,3-5 68 0 0,-1-1 1 0 0,1 0-1 0 0,-2 0 0 0 0,1 0 0 0 0,-1 0 0 0 0,0 0 0 0 0,0-7-68 0 0,2-13 43 0 0,-1 12-268 0 0,-2 15 223 0 0,0 0 0 0 0,-1 0-1 0 0,1 0 1 0 0,0 0 0 0 0,0 0-1 0 0,0 0 1 0 0,0 0 0 0 0,0 0-1 0 0,0 0 1 0 0,0 0 0 0 0,0 0 0 0 0,0 0-1 0 0,-1 0 1 0 0,1 0 0 0 0,0 0-1 0 0,0 0 1 0 0,0 0 0 0 0,0 0 0 0 0,0 0-1 0 0,0 0 1 0 0,0 0 0 0 0,0 0-1 0 0,-1 0 1 0 0,1 0 0 0 0,0 0-1 0 0,0 0 1 0 0,0 0 0 0 0,0 0 0 0 0,0 0-1 0 0,0 0 1 0 0,0 1 0 0 0,0-1-1 0 0,0 0 1 0 0,0 0 0 0 0,0 0-1 0 0,-1 0 1 0 0,1 0 0 0 0,0 0 0 0 0,0 0-1 0 0,0 0 1 0 0,0 0 0 0 0,0 0-1 0 0,0 1 1 0 0,0-1 0 0 0,0 0-1 0 0,0 0 1 0 0,0 0 0 0 0,0 0 0 0 0,0 0-1 0 0,0 0 1 0 0,0 0 0 0 0,0 0-1 0 0,0 1 1 0 0,0-1 0 0 0,0 0 2 0 0,-12 25 123 0 0,9-18 52 0 0,-2 8-312 0 0,0 1 0 0 0,1 0 1 0 0,1 0-1 0 0,0 0 0 0 0,1 1 137 0 0,-1 3-63 0 0,-1 7 52 0 0,0 2-42 0 0,-6 18 53 0 0,8-39 0 0 0,0-1 0 0 0,1 0 0 0 0,-1 0 0 0 0,1 0 0 0 0,0 1 0 0 0,1-1 0 0 0,0 4 0 0 0,1-7 32 0 0,0-4 27 0 0,1 0 0 0 0,-1 0 0 0 0,0 0 0 0 0,1-1 0 0 0,-1 1-1 0 0,1 0 1 0 0,-1-1 0 0 0,0 1 0 0 0,0-1 0 0 0,1 1 0 0 0,-1-1 0 0 0,0 0-1 0 0,1 0-58 0 0,5-5-74 0 0,1 0-1 0 0,-1-1 0 0 0,0 0 0 0 0,-1 0 0 0 0,0 0 0 0 0,0-1 0 0 0,-1 0 0 0 0,0 0 0 0 0,0-2 75 0 0,1 0 41 0 0,1 0 0 0 0,0 0 0 0 0,0 1 0 0 0,1 0 0 0 0,7-7-41 0 0,-7 11 7 0 0,-11 13 8 0 0,-15 19 16 0 0,14-21-28 0 0,-54 90 9 0 0,55-90 35 0 0,-6 7 31 0 0,8-11-105 0 0,4-5 21 0 0,1-6 22 0 0,0 0 0 0 0,0 0 0 0 0,-1-1 1 0 0,-1 1-1 0 0,0-1 0 0 0,0 1 0 0 0,0-4-16 0 0,0-1 7 0 0,0 10-11 0 0,-1 3 6 0 0,-1 1-1 0 0,0-1 0 0 0,1 0 1 0 0,-1 1-1 0 0,0-1 1 0 0,1 1-1 0 0,-1-1 1 0 0,0 0-1 0 0,0 1 0 0 0,0-1 1 0 0,0 0-1 0 0,0 0 1 0 0,0 1-1 0 0,0-1 0 0 0,0 0 1 0 0,0 1-2 0 0,0-1 89 0 0,0 1 2 0 0,0 0-45 0 0,0 0-134 0 0,0 0-11 0 0,0 0 24 0 0,-1-2 60 0 0,-28-13 15 0 0,25 11 0 0 0,-20-20 0 0 0,22 22 0 0 0,1 1 0 0 0,0-1 0 0 0,0 0 0 0 0,0 0 0 0 0,0 0 0 0 0,0 0 0 0 0,0 0 0 0 0,0 0 0 0 0,1 0 0 0 0,-1 0 0 0 0,1 0 0 0 0,-1-1 0 0 0,1 1 0 0 0,0-1 0 0 0,-2-8 0 0 0,4 7 0 0 0,-2 4 2 0 0,0 0 1 0 0,1 0-1 0 0,-1-1 0 0 0,0 1 1 0 0,0 0-1 0 0,0 0 0 0 0,1 0 1 0 0,-1-1-1 0 0,0 1 0 0 0,0 0 1 0 0,1 0-1 0 0,-1 0 0 0 0,0 0 1 0 0,1 0-1 0 0,-1 0 0 0 0,0 0 1 0 0,0-1-1 0 0,1 1 0 0 0,-1 0 0 0 0,0 0 1 0 0,1 0-1 0 0,-1 0 0 0 0,0 0 1 0 0,0 0-1 0 0,1 1 0 0 0,-1-1 1 0 0,0 0-1 0 0,1 0 0 0 0,-1 0 1 0 0,0 0-1 0 0,0 0 0 0 0,1 0 1 0 0,-1 0-1 0 0,0 0 0 0 0,0 1 0 0 0,1-1 1 0 0,-1 0-1 0 0,0 0 0 0 0,0 0-2 0 0,0 0 2 0 0,11 3 49 0 0,-1 1 0 0 0,0 0 0 0 0,4 2-51 0 0,19 6 67 0 0,112 38-315 0 0,-95-22 403 0 0,-49-27-237 0 0,1 3 31 0 0,1 7 193 0 0,-3-11-83 0 0,-1 2-39 0 0,0-1 0 0 0,0 0-1 0 0,0 0 1 0 0,0 1 0 0 0,0-1 0 0 0,0 0 0 0 0,-1 0 0 0 0,1 0 0 0 0,0 0-1 0 0,-1 0-19 0 0,-9 1 7 0 0,1 0-1 0 0,-1 0 1 0 0,0-1-1 0 0,1 0 1 0 0,-1-1-1 0 0,0-1 1 0 0,-3 0-7 0 0,-10-2 14 0 0,0-1 1 0 0,-17-5-15 0 0,34 7-5 0 0,3 1-1 0 0,0 0-1 0 0,0 0 1 0 0,1 0-1 0 0,-1 0 0 0 0,1 0 1 0 0,-1-1-1 0 0,1 0 1 0 0,0 0-1 0 0,-1 0 7 0 0,2-1-11 0 0,2 2-45 0 0,1 0 44 0 0,1 0-1 0 0,0 0 0 0 0,0 0 0 0 0,0 1 0 0 0,-1-1 0 0 0,1 1 1 0 0,0-1-1 0 0,0 1 0 0 0,0 0 0 0 0,0 0 0 0 0,0 0 13 0 0,22-2-30 0 0,5-1 13 0 0,1 1 0 0 0,26 3 17 0 0,-11 1-9 0 0,11-3 9 0 0,-9 1 245 0 0,-59-1-168 0 0,-12 2 18 0 0,-5 4-151 0 0,0 2 0 0 0,1 2 0 0 0,-1 0 0 0 0,2 2 0 0 0,-19 10 56 0 0,37-15 24 0 0,7-4-20 0 0,1-1 1 0 0,-1 1-1 0 0,0-1 0 0 0,-1 0 0 0 0,1 0 0 0 0,0 1 1 0 0,-2-1-6 0 0,29 7-52 0 0,-16-8 44 0 0,-1 0 0 0 0,1-1 0 0 0,0 0 0 0 0,-1 0 0 0 0,1-1-1 0 0,2 0 10 0 0,9-3-9 0 0,10-1 9 0 0,0-1 0 0 0,-1-1 0 0 0,11-6 0 0 0,-22 7 0 0 0,-1-1 0 0 0,0-1 0 0 0,0 0 0 0 0,-1-2 0 0 0,0 1 0 0 0,0-3 0 0 0,-13 10 16 0 0,0 1-1 0 0,0-1 1 0 0,-1-1 0 0 0,1 1-1 0 0,-1 0 1 0 0,0-1-1 0 0,2-2-15 0 0,-1 1 30 0 0,-3 5-27 0 0,0 0 0 0 0,-1-1 0 0 0,1 1 0 0 0,0 0 0 0 0,0 0 0 0 0,0 0-1 0 0,0-1 1 0 0,0 1 0 0 0,-1 0 0 0 0,1 0 0 0 0,0 0 0 0 0,0-1 0 0 0,0 1 0 0 0,-1 0 0 0 0,1 0 0 0 0,0 0 0 0 0,0 0 0 0 0,0 0 0 0 0,-1 0 0 0 0,1-1 0 0 0,0 1 0 0 0,0 0 0 0 0,-1 0 0 0 0,1 0 0 0 0,0 0 0 0 0,0 0-1 0 0,-1 0 1 0 0,1 0 0 0 0,0 0 0 0 0,0 0 0 0 0,-1 0 0 0 0,1 0-3 0 0,-8-1 23 0 0,3 2-11 0 0,0 0 0 0 0,0 1 0 0 0,1-1-1 0 0,-1 1 1 0 0,0 0 0 0 0,1 1 0 0 0,0-1 0 0 0,-2 2-12 0 0,-34 25 39 0 0,12-7-98 0 0,-32 20 48 0 0,60-42 11 0 0,0 0 0 0 0,0 0 0 0 0,0 0-1 0 0,0 0 1 0 0,0 0 0 0 0,0 0 0 0 0,0 0 0 0 0,0 0 0 0 0,0 0-1 0 0,0 0 1 0 0,0 0 0 0 0,0 0 0 0 0,0 0 0 0 0,0 0 0 0 0,0 0-1 0 0,0 0 1 0 0,0 0 0 0 0,0 0 0 0 0,0 0 0 0 0,0 0-1 0 0,0 0 1 0 0,0 0 0 0 0,0 0 0 0 0,0 0 0 0 0,0 0 0 0 0,0 0-1 0 0,0 0 1 0 0,0 0 0 0 0,0 0 0 0 0,0 0 0 0 0,0 1 0 0 0,0-1-1 0 0,0 0 1 0 0,0 0 0 0 0,0 0 0 0 0,0 0 0 0 0,0 0-1 0 0,0 0 1 0 0,0 0 0 0 0,0 0 0 0 0,0 0 0 0 0,0 0 0 0 0,0 0-1 0 0,0 0 1 0 0,0 0 0 0 0,0 0 0 0 0,0 0 0 0 0,0 0 0 0 0,0 0-1 0 0,0 0 1 0 0,0 0 0 0 0,0 0 0 0 0,0 0 0 0 0,0 0-1 0 0,0 0 1 0 0,0 0 0 0 0,0 0 0 0 0,6 0-22 0 0,8-3-10 0 0,109-40 32 0 0,-113 39 0 0 0,0-1 0 0 0,0-1 0 0 0,-1 0 0 0 0,0 0 0 0 0,3-2 0 0 0,-11 7 0 0 0,0 1 0 0 0,0-1 0 0 0,-1 0 0 0 0,1 1 0 0 0,0-1 0 0 0,-1 0 0 0 0,1 0 0 0 0,0 0 0 0 0,-1 0 0 0 0,1 0 0 0 0,-1 0 0 0 0,0 0 0 0 0,1 0 0 0 0,-1 0 0 0 0,0 0 0 0 0,1 0 0 0 0,-1 0 0 0 0,0 0 0 0 0,0 0 0 0 0,0 0 0 0 0,0-1 0 0 0,0 2 1 0 0,0-1 0 0 0,0 0 0 0 0,0 1 0 0 0,0-1 0 0 0,-1 0 0 0 0,1 1 0 0 0,0-1 0 0 0,0 0 0 0 0,-1 1 0 0 0,1-1 1 0 0,0 0-1 0 0,-1 1 0 0 0,1-1 0 0 0,0 1 0 0 0,-1-1 0 0 0,1 1 0 0 0,-1-1 0 0 0,1 1 0 0 0,-1-1 0 0 0,1 1 0 0 0,-1-1 0 0 0,0 1 0 0 0,1 0 0 0 0,-1-1 0 0 0,1 1 0 0 0,-1 0-1 0 0,-16-5 35 0 0,14 5-33 0 0,1 0-4 0 0,-1 0 0 0 0,1 0 0 0 0,-1 0 0 0 0,1 1-1 0 0,-1-1 1 0 0,1 1 0 0 0,-1-1 0 0 0,1 1 0 0 0,-1 0 0 0 0,1 0 0 0 0,0 0 0 0 0,-1 0-1 0 0,1 0 1 0 0,0 1 0 0 0,-2 1 2 0 0,-4 2-11 0 0,1 1 1 0 0,-1 1-1 0 0,-2 2 11 0 0,-37 44-155 0 0,44-50 99 0 0,3-3-18 0 0,3-1 66 0 0,0 0 1 0 0,0-1-1 0 0,0 1 1 0 0,0-1 0 0 0,0 0-1 0 0,0 1 1 0 0,-1-1-1 0 0,1-1 1 0 0,-1 1-1 0 0,1 0 1 0 0,-1 0-1 0 0,0-1 1 0 0,0 0-1 0 0,2-2 8 0 0,18-19-26 0 0,-17 21 26 0 0,0 6 0 0 0,-5-2-1 0 0,1 0-1 0 0,0 0 1 0 0,-1 0-1 0 0,1 0 1 0 0,-1 0-1 0 0,1 0 1 0 0,-1 0 0 0 0,0 0-1 0 0,1 0 1 0 0,-1 0-1 0 0,0 0 1 0 0,0 0-1 0 0,0 0 1 0 0,0 1-1 0 0,0-1 1 0 0,0 0-1 0 0,0 0 1 0 0,0 0 0 0 0,0 0-1 0 0,0 0 1 0 0,0 0-1 0 0,-1 1 2 0 0,-9 18-32 0 0,8-17 33 0 0,0-1 0 0 0,0 1 0 0 0,-1-1 0 0 0,1 0-1 0 0,-1 0 1 0 0,0 0 0 0 0,1 0 0 0 0,-1 0 0 0 0,0-1 0 0 0,0 1-1 0 0,0-1 1 0 0,0 0 0 0 0,0 0 0 0 0,-2 0-1 0 0,-10 3 9 0 0,0-1-1 0 0,-9 1-8 0 0,3-1 3 0 0,-131 28-5 0 0,-114 18 199 0 0,219-42-503 0 0,0 3 1 0 0,-11 6 305 0 0,50-15 1 0 0,-14 4-50 0 0,21-4-199 0 0,1-1-81 0 0,7 0 364 0 0,-1 1 0 0 0,1-1 1 0 0,0-1-1 0 0,0 1 0 0 0,0-1 0 0 0,0 0 1 0 0,-1 0-1 0 0,1-1 0 0 0,3-1-35 0 0,13-3-68 0 0,109-25-68 0 0,65-28 136 0 0,-70 13 11 0 0,-126 46 50 0 0,-1 0 41 0 0,-19 2 172 0 0,-40 16-226 0 0,0 1 1 0 0,2 4-1 0 0,-10 6-48 0 0,-12 6 7 0 0,37-17-31 0 0,-1 3-1 0 0,2 1 1 0 0,-8 8 24 0 0,-34 28-79 0 0,234-155 79 0 0,26-25 406 0 0,-159 111-726 0 0,-18 11 319 0 0,0 0 0 0 0,0 0 1 0 0,0 0-1 0 0,0 0 1 0 0,0 0-1 0 0,0 0 1 0 0,0 0-1 0 0,0 0 0 0 0,0 0 1 0 0,0 0-1 0 0,0 0 1 0 0,0 0-1 0 0,0 0 1 0 0,0 0-1 0 0,0 0 1 0 0,0 0-1 0 0,0 0 0 0 0,0 0 1 0 0,0 0-1 0 0,0 0 1 0 0,0 0-1 0 0,0 0 1 0 0,0 0-1 0 0,0 0 1 0 0,0 0-1 0 0,0 0 0 0 0,0 1 1 0 0,0-1-1 0 0,0 0 1 0 0,0 0-1 0 0,0 0 1 0 0,1 0-1 0 0,-1 0 1 0 0,0 0-1 0 0,0 0 0 0 0,0 0 1 0 0,0 0-1 0 0,0 0 1 0 0,0 0-1 0 0,0 0 1 0 0,0 0 0 0 0,-5 6 35 0 0,-9 9 22 0 0,-31 23 8 0 0,-2-2 1 0 0,-28 14-66 0 0,-49 37-6 0 0,59-33 6 0 0,64-55 0 0 0,3-5 0 0 0,4-6 0 0 0,3 2-36 0 0,1 1-1 0 0,-1 1 1 0 0,2-1 0 0 0,-1 1-1 0 0,10-5 37 0 0,17-8-80 0 0,6-1 80 0 0,-15 8 25 0 0,225-106 102 0 0,-206 103-140 0 0,0 3 0 0 0,35-7 13 0 0,-80 21 0 0 0,1-1 15 0 0,0 1 0 0 0,0-1 1 0 0,0 1-1 0 0,0-1 0 0 0,0 1 0 0 0,0 0 0 0 0,0 0 0 0 0,0 1 1 0 0,1-1-1 0 0,-1 1 0 0 0,0-1-15 0 0,-2 1 68 0 0,-1-1 9 0 0,-10 4 83 0 0,-38 20-54 0 0,0-3 1 0 0,-16 3-107 0 0,-34 14-5 0 0,94-36 5 0 0,-16 7-18 0 0,0 0 1 0 0,0-2-1 0 0,0-1 1 0 0,-1 0-1 0 0,-15 1 18 0 0,36-6-1 0 0,0-1 1 0 0,-1 0-1 0 0,1 0 0 0 0,0 0 0 0 0,-1 0 0 0 0,1 0 0 0 0,0 0 1 0 0,-1 0-1 0 0,1 1 0 0 0,-1-1 0 0 0,1 0 0 0 0,0 0 1 0 0,-1-1-1 0 0,1 1 0 0 0,0 0 0 0 0,-1 0 0 0 0,1 0 0 0 0,0 0 1 0 0,-1 0-1 0 0,1 0 0 0 0,0 0 0 0 0,-1 0 0 0 0,1-1 1 0 0,0 1-1 0 0,-1 0 0 0 0,1 0 0 0 0,0-1 0 0 0,0 1 0 0 0,-1 0 1 0 0,1 0-1 0 0,0-1 0 0 0,0 1 0 0 0,-1 0 0 0 0,1 0 1 0 0,0-1-1 0 0,0 0-3 0 0,0 1-1 0 0,1-1 1 0 0,-1 0-1 0 0,0 0 0 0 0,1 1 1 0 0,-1-1-1 0 0,0 0 1 0 0,1 0-1 0 0,-1 1 0 0 0,1-1 1 0 0,-1 0-1 0 0,1 1 0 0 0,0-1 1 0 0,0 0 4 0 0,23-19-109 0 0,-13 14 89 0 0,1 0 0 0 0,0 0 0 0 0,0 1 1 0 0,0 1-1 0 0,0 0 0 0 0,1 1 1 0 0,9-2 19 0 0,15-4-48 0 0,40-9-21 0 0,44-3 69 0 0,-63 11-7 0 0,12-1 7 0 0,-58 7 11 0 0,-11 4 42 0 0,-1 0 15 0 0,-5 5 31 0 0,-12 7-57 0 0,0 0 0 0 0,-1-2 0 0 0,-1 0 0 0 0,0-1 0 0 0,-17 6-42 0 0,19-8 7 0 0,5-3 4 0 0,12-3 43 0 0,0-1-8 0 0,2-1-50 0 0,0 0-1 0 0,0 1 1 0 0,0-1 0 0 0,0 0-1 0 0,0 0 1 0 0,0 0 0 0 0,0 0-1 0 0,0 0 1 0 0,0-1 0 0 0,0 1-1 0 0,-1-1 1 0 0,2 0 4 0 0,4-3-3 0 0,13-6 3 0 0,2 0 0 0 0,-1 2 0 0 0,1 0 0 0 0,5 1 0 0 0,6-4 0 0 0,-29 12 11 0 0,-3 0 42 0 0,-9 10 11 0 0,-3-4-46 0 0,0-1 0 0 0,-1 0 0 0 0,1-1 0 0 0,-1 0 1 0 0,0-1-1 0 0,0-1 0 0 0,0 0 0 0 0,-1 0 0 0 0,0-1-18 0 0,-41 7-19 0 0,3 1-348 0 0,-2-2 367 0 0,38-5-17 0 0,15-2 17 0 0,0 0-1 0 0,0 0 0 0 0,0 0 1 0 0,0 1-1 0 0,0-1 0 0 0,0 0 1 0 0,-1 0-1 0 0,1 0 0 0 0,0 0 1 0 0,0 0-1 0 0,0 0 0 0 0,0 0 1 0 0,-1 0-1 0 0,1 0 0 0 0,0 0 1 0 0,0 0-1 0 0,0 0 0 0 0,0 0 1 0 0,-1 0-1 0 0,1 0 1 0 0,0 0-1 0 0,0 0 0 0 0,0 0 1 0 0,0 0-1 0 0,0 0 0 0 0,-1 0 1 0 0,1 0-1 0 0,0 0 0 0 0,0 0 1 0 0,0 0-1 0 0,0 0 0 0 0,-1-1 1 0 0,1 1-1 0 0,0 0 0 0 0,0 0 1 0 0,0 0-1 0 0,0 0 0 0 0,0 0 1 0 0,0 0-1 0 0,0 0 0 0 0,-1-1 1 0 0,1 1-1 0 0,0 0 1 0 0,0 0-1 0 0,0 0 0 0 0,0 0 1 0 0,8-6-67 0 0,17-6-47 0 0,67-13 8 0 0,-73 21 100 0 0,-1 1 0 0 0,10 0 6 0 0,27-4 1 0 0,-54 7 0 0 0,7 1-3 0 0,-8-1 3 0 0,0 0-1 0 0,0 0 0 0 0,0 0 0 0 0,0 0 0 0 0,0 0 1 0 0,0 0-1 0 0,0 0 0 0 0,0 0 0 0 0,0 0 0 0 0,1 0 1 0 0,-1 0-1 0 0,0 0 0 0 0,0 0 0 0 0,0 0 0 0 0,0 0 1 0 0,0 0-1 0 0,0 0 0 0 0,0 0 0 0 0,0 0 0 0 0,0 0 1 0 0,0 0-1 0 0,0 0 0 0 0,1 0 0 0 0,-1 0 0 0 0,0 0 1 0 0,0 0-1 0 0,0 0 0 0 0,0 0 0 0 0,0 1 0 0 0,0-1 1 0 0,0 0-1 0 0,0 0 0 0 0,0 0 0 0 0,0 0 0 0 0,0 0 1 0 0,0 0-1 0 0,0 0 0 0 0,0 0 0 0 0,0 0 0 0 0,0 0 0 0 0,0 0 1 0 0,0 1-1 0 0,0-1 0 0 0,0 0 0 0 0,0 0 0 0 0,0 0 1 0 0,0 0-1 0 0,0 0 0 0 0,0 0 0 0 0,0 0 0 0 0,0 0 1 0 0,0 0-1 0 0,0 0 0 0 0,0 1 0 0 0,0-1 0 0 0,0 0 1 0 0,0 0-1 0 0,0 0 0 0 0,0 0 0 0 0,-1 0 0 0 0,1 0 1 0 0,0 0-1 0 0,0 0 0 0 0,0 0 0 0 0,0 0 0 0 0,-4 3 14 0 0,-1 0-1 0 0,1-1 1 0 0,-1 0-1 0 0,1 0 0 0 0,-1 0 1 0 0,0 0-1 0 0,0-1 1 0 0,0 0-1 0 0,0 0 1 0 0,0 0-1 0 0,-3 0-13 0 0,-21 5 40 0 0,-2 1-28 0 0,-1-1 1 0 0,-4-1-13 0 0,10-1 18 0 0,-1 0 1 0 0,1 2-1 0 0,-8 4-18 0 0,7-2 32 0 0,20-7-68 0 0,1 0-1 0 0,-1 1 0 0 0,1 0 0 0 0,0 1 0 0 0,-1 0 0 0 0,1 0 0 0 0,1 0 0 0 0,-1 0 0 0 0,-1 2 37 0 0,50-13 268 0 0,235-45-606 0 0,-255 49 452 0 0,-9 2 78 0 0,0 0 0 0 0,0 0 0 0 0,2 1-192 0 0,-13 1 44 0 0,-1-1-1 0 0,1 0 0 0 0,0 1 1 0 0,0-1-1 0 0,0-1 0 0 0,-1 1 1 0 0,1 0-1 0 0,-1-1 1 0 0,1 1-1 0 0,-1-1 0 0 0,1 0 1 0 0,-1 0-1 0 0,1 0-43 0 0,-2 0-41 0 0,0 1 0 0 0,0 0 1 0 0,0 0-1 0 0,0 0 0 0 0,0-1 0 0 0,0 1 0 0 0,0 0 1 0 0,0-1-1 0 0,-1 1 0 0 0,1-1 0 0 0,-1 1 0 0 0,1-1 0 0 0,-1 1 1 0 0,1-1-1 0 0,-1 0 41 0 0,4-9 227 0 0,-3 9-146 0 0,0-1 0 0 0,0 0-1 0 0,0 0 1 0 0,0 1 0 0 0,0-1 0 0 0,0 0 0 0 0,0-2-81 0 0,-1 1-5 0 0,2-1 1 0 0,-1 1-1 0 0,0-1 0 0 0,1 1 0 0 0,0 0 1 0 0,0 0-1 0 0,2-4 5 0 0,-3 7-22 0 0,-1 0-1 0 0,1-1 1 0 0,-1 1-1 0 0,1 0 1 0 0,-1 0 0 0 0,1-1-1 0 0,-1 1 1 0 0,0 0-1 0 0,0-1 1 0 0,1 1-1 0 0,-1 0 1 0 0,0-1 0 0 0,0 1-1 0 0,0-1 1 0 0,-1 1-1 0 0,1 0 1 0 0,0-1 22 0 0,-1-12 357 0 0,1 8-357 0 0,1 1 0 0 0,-1 0 0 0 0,1 0 0 0 0,0 0 0 0 0,1-1 0 0 0,3-16 0 0 0,-4 20 0 0 0,0-1 0 0 0,-1 1 0 0 0,1 0 0 0 0,0-1 0 0 0,1 1 0 0 0,-1 0 0 0 0,0 0 0 0 0,2-2 0 0 0,3-5 0 0 0,-6 3-15 0 0,7 17-58 0 0,-6-8 73 0 0,0 1 0 0 0,0-1 0 0 0,0 0 0 0 0,-1 0 0 0 0,0 1 0 0 0,1-1 0 0 0,-1 0 0 0 0,-1 1 0 0 0,1-1 0 0 0,0 0 0 0 0,-1 1 0 0 0,1-1 0 0 0,-1 0 0 0 0,0 0 0 0 0,-1 3 0 0 0,-4 23 0 0 0,6-25 0 0 0,-1-1 0 0 0,-1 1 0 0 0,1-1 0 0 0,0 0 0 0 0,-1 1 0 0 0,0-1 0 0 0,0 0 0 0 0,0 0 0 0 0,0 0 0 0 0,0-1 0 0 0,0 1 0 0 0,-1 0 0 0 0,-3 1-5 0 0,0 1 1 0 0,0-1-1 0 0,0-1 0 0 0,-1 1 1 0 0,1-1-1 0 0,-1 0 0 0 0,0-1 0 0 0,0 0 1 0 0,0 0-1 0 0,-2 0 5 0 0,-19 3-56 0 0,0-1-1 0 0,-2-1 57 0 0,-12 2-68 0 0,-80 7 76 0 0,89-6-144 0 0,0 0 1 0 0,-2 3 135 0 0,-15 3-261 0 0,37-9 214 0 0,1 1-1 0 0,0-1 1 0 0,0 2-1 0 0,0 0 1 0 0,-1 1 47 0 0,-9 6-37 0 0,3-4 8 0 0,1 1 0 0 0,1 1 0 0 0,0 1 0 0 0,0 1 0 0 0,1 0 0 0 0,-3 4 29 0 0,16-13 0 0 0,-16 16-33 0 0,-10 14 33 0 0,24-26-4 0 0,0-1-1 0 0,0 1 1 0 0,1 1-1 0 0,0-1 1 0 0,0 1 0 0 0,0-1-1 0 0,0 5 5 0 0,3-9 0 0 0,-1 0 0 0 0,1 1 0 0 0,-1-1 0 0 0,0 0 0 0 0,0 0 0 0 0,-1 0 0 0 0,1-1 0 0 0,-1 2 0 0 0,-13 18 0 0 0,10-13 0 0 0,4-8 0 0 0,20-19-63 0 0,1 2-1 0 0,0 1 1 0 0,12-7 63 0 0,-8 5-31 0 0,12-7 188 0 0,1 1 1 0 0,1 1-1 0 0,1 3 0 0 0,23-9-157 0 0,-39 22 0 0 0,-22 6 0 0 0,0 0 0 0 0,1 0 0 0 0,-1 0 0 0 0,0 0 0 0 0,0 0 0 0 0,1 0 0 0 0,-1 0 0 0 0,0 0 0 0 0,0 0 0 0 0,1 0 0 0 0,-1 0 0 0 0,0 0 0 0 0,0 0 0 0 0,1 0 0 0 0,-1 0 0 0 0,0 0 0 0 0,0 1 0 0 0,1-1 0 0 0,-1 0 0 0 0,0 0 0 0 0,0 0 0 0 0,0 0 0 0 0,1 1 0 0 0,-1-1 0 0 0,0 0 0 0 0,0 0 0 0 0,0 0 0 0 0,1 1 0 0 0,-1-1 0 0 0,0 0 0 0 0,0 0 0 0 0,0 0 0 0 0,0 1 0 0 0,0-1 0 0 0,0 0 0 0 0,0 0 0 0 0,0 1 0 0 0,0-1 0 0 0,1 0 0 0 0,-1 0 0 0 0,0 1 0 0 0,0-1 0 0 0,0 0 0 0 0,0 1 0 0 0,-1-1 0 0 0,1 0 0 0 0,0 0 0 0 0,0 1 0 0 0,0-1 0 0 0,0 0 0 0 0,0 0 0 0 0,0 1 0 0 0,0-1 0 0 0,0 0 0 0 0,0 0 0 0 0,-1 0 0 0 0,1 1 0 0 0,0-1 0 0 0,0 0 0 0 0,0 0 0 0 0,-1 0 0 0 0,1 1 0 0 0,0-1 0 0 0,0 0 0 0 0,0 0 0 0 0,-3 5-26 0 0,-1-1 0 0 0,1 0 1 0 0,-1 0-1 0 0,1 0 0 0 0,-1 0 0 0 0,0-1 0 0 0,-1 0 0 0 0,1 1 1 0 0,-1-1-1 0 0,1-1 0 0 0,-1 1 0 0 0,-4 1 26 0 0,-15 10 14 0 0,-57 36-67 0 0,-30 19-3 0 0,89-54-41 0 0,1 2 0 0 0,1 0 0 0 0,-16 17 97 0 0,24-24-240 0 0,12-10 235 0 0,0 0 0 0 0,0 0 0 0 0,0 0 0 0 0,0 0 0 0 0,0 0 0 0 0,0 0 0 0 0,0 0 0 0 0,0 0 0 0 0,0 0 0 0 0,0 0 0 0 0,0 0 0 0 0,0 0 1 0 0,0 0-1 0 0,0 0 0 0 0,0 0 0 0 0,0 0 0 0 0,0 0 0 0 0,0 0 0 0 0,0 0 0 0 0,0 0 0 0 0,0 0 0 0 0,0 0 0 0 0,0 0 0 0 0,0 0 0 0 0,0 0 0 0 0,0 0 0 0 0,0 0 0 0 0,0 0 0 0 0,0 0 0 0 0,0 0 5 0 0,7-7-67 0 0,43-44 67 0 0,-30 30 0 0 0,0 0 0 0 0,7-3 0 0 0,-25 23 0 0 0,13-11-15 0 0,1 0-1 0 0,0 1 1 0 0,0 0 0 0 0,13-4 15 0 0,-32 17 32 0 0,0 0 0 0 0,0 0 0 0 0,1 0-1 0 0,0 1 1 0 0,-1-1 0 0 0,0 1-32 0 0,-13 14 86 0 0,-81 56-26 0 0,28-19-40 0 0,66-52-38 0 0,0 0 0 0 0,1 1 0 0 0,-1-1-1 0 0,1 1 1 0 0,-1-1 0 0 0,-1 4 18 0 0,4-6-65 0 0,3 0 59 0 0,0-1 1 0 0,0 0-1 0 0,0 0 1 0 0,0 0 0 0 0,-1 0-1 0 0,1-1 1 0 0,0 1-1 0 0,0-1 1 0 0,-1 1 0 0 0,1-1-1 0 0,-1 0 1 0 0,2-1 5 0 0,15-10-9 0 0,19-9 9 0 0,-26 14 0 0 0,1 1 0 0 0,-1 0 0 0 0,5-1 0 0 0,48-20 0 0 0,-43 19-12 0 0,-14 6-9 0 0,1 0 1 0 0,0 0 0 0 0,9-1 20 0 0,11-3 155 0 0,-28 7-13 0 0,-1 0 8 0 0,0 0 22 0 0,0 0 10 0 0,0 0 2 0 0,-1 1-175 0 0,0 1 1 0 0,0-1-1 0 0,0 0 0 0 0,0 0 0 0 0,0 0 0 0 0,0 0 0 0 0,-1 0 1 0 0,1 0-1 0 0,0 0 0 0 0,0 0 0 0 0,-1 0 0 0 0,1-1 1 0 0,-1 1-1 0 0,0 0-9 0 0,-2 1-12 0 0,-174 104-275 0 0,157-93 260 0 0,1 2 0 0 0,-4 4 27 0 0,22-17 1 0 0,1-1-2 0 0,0 0 0 0 0,0-1 0 0 0,0 1 0 0 0,0 0 0 0 0,1 0 0 0 0,-1 0 0 0 0,0 0 0 0 0,1 0 0 0 0,-1 0 0 0 0,0 0 0 0 0,1 0 0 0 0,0 0 0 0 0,-1 0 0 0 0,1 1 1 0 0,-1-1-67 0 0,7-3 47 0 0,-1 0 0 0 0,1 0-1 0 0,-1 0 1 0 0,1-1 0 0 0,-1 0-1 0 0,0 0 1 0 0,0-1 20 0 0,-2 2-10 0 0,187-121 125 0 0,-170 112-99 0 0,0 0 0 0 0,1 1 0 0 0,3 0-16 0 0,-23 10 149 0 0,-1 0 12 0 0,-2 2-145 0 0,1-1-1 0 0,0 0 0 0 0,0 0 1 0 0,-1 0-1 0 0,1 0 0 0 0,0 0 1 0 0,-1 0-1 0 0,1 0 0 0 0,-1 0 1 0 0,0 0-16 0 0,0 0 13 0 0,-83 51-13 0 0,43-28-17 0 0,-13 12 17 0 0,6 0-423 0 0,41-29 423 0 0,6-4 0 0 0,5-4 0 0 0,62-37 3 0 0,-39 21 26 0 0,2 2 0 0 0,0 1 0 0 0,1 1 0 0 0,13-4-29 0 0,-41 17 1 0 0,-1 0 0 0 0,0-1 0 0 0,0 1 0 0 0,0 0 0 0 0,0 0 1 0 0,0 0-1 0 0,0 0 0 0 0,0 0 0 0 0,0 0 0 0 0,0 0 0 0 0,0 0 0 0 0,0 0 0 0 0,0 0 1 0 0,1 0-1 0 0,-1 0 0 0 0,0 0 0 0 0,0 0 0 0 0,0-1 0 0 0,0 1 0 0 0,0 0 0 0 0,0 0 1 0 0,0 0-1 0 0,0 0 0 0 0,1 0 0 0 0,-1 0 0 0 0,0 0 0 0 0,0 0 0 0 0,0 0 0 0 0,0 0 1 0 0,0 0-1 0 0,0 0 0 0 0,0 0 0 0 0,1 1 0 0 0,-1-1 0 0 0,0 0 0 0 0,0 0 0 0 0,0 0 1 0 0,0 0-1 0 0,0 0 0 0 0,0 0 0 0 0,0 0 0 0 0,0 0 0 0 0,0 0 0 0 0,0 0 0 0 0,1 0 1 0 0,-1 0-1 0 0,0 0 0 0 0,0 1 0 0 0,0-1 0 0 0,0 0 0 0 0,0 0 0 0 0,0 0 0 0 0,0 0 1 0 0,0 0-1 0 0,0 0 0 0 0,0 0 0 0 0,0 0 0 0 0,0 1 0 0 0,0-1 0 0 0,0 0 0 0 0,0 0 1 0 0,0 0-1 0 0,0 0 0 0 0,0 0 0 0 0,0 0 0 0 0,0 0 0 0 0,0 0 0 0 0,0 1 0 0 0,0-1 1 0 0,0 0-2 0 0,-8 10 44 0 0,-14 11 61 0 0,-4-1-217 0 0,-1-2 1 0 0,-9 4 111 0 0,-1 1-60 0 0,31-19 60 0 0,-1 0 0 0 0,1 0 0 0 0,0 1 0 0 0,1 0 0 0 0,-1 0 0 0 0,1 0 0 0 0,-1 3 0 0 0,1-4 3 0 0,4-4-4 0 0,0 0 0 0 0,1 1-1 0 0,-1 0 1 0 0,0-1 0 0 0,1 1 0 0 0,-1-1-1 0 0,0 1 1 0 0,1 0 0 0 0,-1 0 0 0 0,0-1-1 0 0,1 1 1 0 0,0 0 0 0 0,-1 0-1 0 0,1 0 1 0 0,-1 0 1 0 0,1 0-76 0 0,0-1 2 0 0,0 0 8 0 0,13-6 2 0 0,6-6 64 0 0,106-70 0 0 0,-89 58-3 0 0,-19 13 11 0 0,-1 0 1 0 0,6-6-9 0 0,-23 15 121 0 0,-4 1-49 0 0,-6 0 73 0 0,-42 15-142 0 0,-35 13-3 0 0,45-12-33 0 0,-1-2-1 0 0,-40 7 34 0 0,62-17-101 0 0,0-1 1 0 0,0-1-1 0 0,0 0 0 0 0,0-2 0 0 0,-5-1 101 0 0,19 0-73 0 0,7 2-6 0 0,1-1 13 0 0,-1 0 65 0 0,1 1 1 0 0,0-1-1 0 0,-1 1 1 0 0,1-1-1 0 0,0 1 1 0 0,0-1-1 0 0,-1 1 1 0 0,1-1-1 0 0,0 1 1 0 0,0-1-1 0 0,0 1 1 0 0,0-1-1 0 0,-1 1 1 0 0,1-1-1 0 0,0 1 1 0 0,0-1-1 0 0,0 0 1 0 0,0 1-1 0 0,0-1 1 0 0,1 1-1 0 0,-1-1 1 0 0,0 1-1 0 0,0-1 1 0 0,0 0-1 0 0,0 1 1 0 0,1-1-1 0 0,-1 1 1 0 0,0-1 0 0 0,1 1-6 0 0,0-1 0 0 0,0 0 0 0 0,-1 1 1 0 0,1-1-1 0 0,0 1 0 0 0,0-1 0 0 0,0 1 0 0 0,0-1 1 0 0,0 1-1 0 0,0 0 0 0 0,0 0 0 0 0,0-1 1 0 0,0 1-1 0 0,-1 0 0 0 0,2 0 6 0 0,3 0-42 0 0,1-1 0 0 0,0 1-1 0 0,0 1 1 0 0,4 0 42 0 0,98 16 84 0 0,-57-10 75 0 0,-18-2 69 0 0,16 4-228 0 0,-46-9 25 0 0,-2 0-16 0 0,0 0 1 0 0,0 1-1 0 0,0-1 1 0 0,1 0 0 0 0,-1 1-1 0 0,0-1 1 0 0,0 1-1 0 0,0-1 1 0 0,0 1 0 0 0,0-1-1 0 0,0 1 1 0 0,1 0-10 0 0,-2 0 0 0 0,0 0 1 0 0,0-1 0 0 0,-1 1-1 0 0,1 0 1 0 0,0 0 0 0 0,0-1-1 0 0,-1 1 1 0 0,1-1-1 0 0,-1 1 1 0 0,1 0 0 0 0,0-1-1 0 0,-1 1 1 0 0,1-1-1 0 0,-1 1 1 0 0,1-1 0 0 0,-1 1-1 0 0,0-1 1 0 0,1 1 0 0 0,-1-1-1 0 0,1 1 1 0 0,-1-1-1 0 0,0 0 0 0 0,1 0 0 0 0,-5 3 3 0 0,1 0-1 0 0,0-1 1 0 0,-1 0-1 0 0,1 0 1 0 0,-1 0-1 0 0,0-1 1 0 0,1 1-1 0 0,-1-1 1 0 0,0 0-1 0 0,0 0 1 0 0,0-1-1 0 0,0 0 1 0 0,0 0 0 0 0,0 0-3 0 0,-11-1 5 0 0,0 0 0 0 0,0-2 0 0 0,-11-3-5 0 0,26 6-15 0 0,-29-4-303 0 0,35 4 304 0 0,-1-1 1 0 0,0 1-1 0 0,0-1 1 0 0,1 0-1 0 0,-1-1 1 0 0,1 0 13 0 0,18-4 3 0 0,45-6 38 0 0,134-26-922 0 0,-168 31 865 0 0,-21 5 194 0 0,0 0-1 0 0,0-2 0 0 0,0 0 1 0 0,0 0-1 0 0,3-3-177 0 0,-15 7 89 0 0,-1 0 18 0 0,0 0 78 0 0,0 0 37 0 0,0 0 8 0 0,-18 6-78 0 0,-107 49 5 0 0,52-22 301 0 0,6 3-545 0 0,102-44 215 0 0,-7-3-183 0 0,-8 3-51 0 0,-1 0 0 0 0,0-1-1 0 0,0-1 1 0 0,9-7 106 0 0,54-35 50 0 0,-46 29-36 0 0,-28 19-27 0 0,-6 4 4 0 0,-5 5 14 0 0,-7 5 12 0 0,-16 8 15 0 0,-2-1 0 0 0,-24 10-32 0 0,23-12 22 0 0,1 1 0 0 0,-17 14-22 0 0,33-23-125 0 0,0 1 0 0 0,0-1 0 0 0,-1-1 0 0 0,-3 1 125 0 0,11-5-93 0 0,5-3 87 0 0,1-1 1 0 0,-1 0-1 0 0,1 1 0 0 0,0-1 1 0 0,-1 1-1 0 0,1-1 0 0 0,0 1 1 0 0,0 0-1 0 0,0-1 6 0 0,10-8-63 0 0,0 0 0 0 0,1 0-1 0 0,0 1 1 0 0,13-6 63 0 0,19-16 16 0 0,-22 20 30 0 0,-13 7-39 0 0,-2 2-7 0 0,-2 8 11 0 0,-5-6 0 0 0,1 1 0 0 0,-1 0 1 0 0,1 0-1 0 0,-1 0 0 0 0,1 0 0 0 0,-1 0 1 0 0,0 0-1 0 0,0 0 0 0 0,1 0 1 0 0,-1 0-1 0 0,0 0 0 0 0,0 0 0 0 0,0 0 1 0 0,0 0-1 0 0,0 0 0 0 0,0 0 0 0 0,0 1 1 0 0,-1-1-1 0 0,1 0 0 0 0,0 0 0 0 0,0 0 1 0 0,-1 0-1 0 0,1 0-11 0 0,-16 21 158 0 0,7-10-103 0 0,-2 2-16 0 0,9-12-32 0 0,1 0 0 0 0,-1 0 0 0 0,0 0 0 0 0,1 0 1 0 0,-1 1-1 0 0,1-1 0 0 0,0 0 0 0 0,0 1 0 0 0,0-1 0 0 0,0 1 0 0 0,-1 2-7 0 0,1-2 0 0 0,1-2 0 0 0,0 1 0 0 0,-1-1 0 0 0,1 0 0 0 0,0 0 0 0 0,0 0 0 0 0,0 0 0 0 0,-1 0 0 0 0,1 1 0 0 0,0-1 0 0 0,1 0 0 0 0,-1 0 0 0 0,0 0 0 0 0,0 0 0 0 0,0 1 0 0 0,1-1 0 0 0,-1 0 0 0 0,1 0 0 0 0,-1 0 0 0 0,1 0 0 0 0,-1 0 0 0 0,5 5 0 0 0,-5-5 0 0 0,0-1 0 0 0,0 0 0 0 0,0 0 0 0 0,1 0 0 0 0,-1 1 0 0 0,0-1 0 0 0,0 0 0 0 0,0 0 0 0 0,0 0 0 0 0,0 1 0 0 0,1-1 0 0 0,-1 0 0 0 0,0 0 0 0 0,0 0 0 0 0,0 1 0 0 0,0-1 0 0 0,0 0 0 0 0,0 0 0 0 0,0 1 0 0 0,0-1 0 0 0,0 0 0 0 0,0 0 0 0 0,0 1 0 0 0,0-1 0 0 0,0 0 0 0 0,0 0 0 0 0,0 1 0 0 0,0-1 0 0 0,0 0 0 0 0,-1 0 0 0 0,1 1 0 0 0,0-1 0 0 0,0 0 0 0 0,0 0 0 0 0,0 0 0 0 0,0 1 0 0 0,0-1 0 0 0,-1 0 0 0 0,1 0 0 0 0,0 0 0 0 0,0 0 0 0 0,0 1 0 0 0,-1-1 0 0 0,1 0 0 0 0,0 0 0 0 0,0 0 0 0 0,0 0 0 0 0,-1 0 0 0 0,1 0 0 0 0,0 0 0 0 0,0 0 0 0 0,-1 0 0 0 0,1 1 0 0 0,0-1 0 0 0,0 0 0 0 0,-1 0 0 0 0,1 0 0 0 0,0 0 0 0 0,0 0 0 0 0,-1-1 0 0 0,-12 3 0 0 0,7-2-57 0 0,0 0 0 0 0,1 0 0 0 0,-1 0 0 0 0,0-1 0 0 0,1 0 0 0 0,-1 0-1 0 0,1 0 1 0 0,-1-1 0 0 0,1 0 0 0 0,0 0 0 0 0,0 0 0 0 0,-2-1 57 0 0,-19-19-245 0 0,25 22 191 0 0,18 4-10 0 0,44 18 390 0 0,-50-19-87 0 0,8 3-61 0 0,1 0 0 0 0,10 5-178 0 0,-24-8 3 0 0,0 0 0 0 0,-1 0 0 0 0,1 0 0 0 0,-1 1 1 0 0,0 0-1 0 0,0 0 0 0 0,0 0 0 0 0,-1 0 0 0 0,1 1 0 0 0,1 2-3 0 0,-3-3 11 0 0,0 1 0 0 0,0 0 0 0 0,0 0 1 0 0,0 0-1 0 0,-1 0 0 0 0,0 0 0 0 0,1 3-11 0 0,-2-6 0 0 0,-1 0-1 0 0,1 0 1 0 0,-1 0 0 0 0,0 0 0 0 0,0 0-1 0 0,1 0 1 0 0,-1 0 0 0 0,-1 0-1 0 0,1 0 1 0 0,0 1 0 0 0,0-1 0 0 0,-1 0-1 0 0,1 0 1 0 0,-1 0 0 0 0,0 0 0 0 0,1 0-1 0 0,-1 0 1 0 0,0-1 0 0 0,0 1-1 0 0,0 0 1 0 0,-1 1 0 0 0,1-2 0 0 0,0 0 0 0 0,0 0 0 0 0,-1-1 0 0 0,1 1 0 0 0,0 0 0 0 0,0 0 0 0 0,0-1 0 0 0,0 1 0 0 0,-1-1 0 0 0,1 1 0 0 0,0-1 0 0 0,-1 1 0 0 0,1-1 0 0 0,0 0 0 0 0,-1 0 0 0 0,1 0 0 0 0,0 1 0 0 0,-1-1 0 0 0,1 0 0 0 0,0-1 0 0 0,-1 1 0 0 0,1 0 0 0 0,0 0 0 0 0,-1-1 0 0 0,1 1 0 0 0,0-1 0 0 0,-1 1 0 0 0,1-1 0 0 0,0 1 0 0 0,0-1 0 0 0,-1 0 0 0 0,-5-3 0 0 0,-1 0 0 0 0,1-1 0 0 0,0 0 0 0 0,-3-3 0 0 0,10 8 0 0 0,-14-13 0 0 0,1-1 0 0 0,0 0 0 0 0,1 0 0 0 0,-2-4 0 0 0,-8-10-17 0 0,18 22-38 0 0,0 1-1 0 0,0-1 1 0 0,0-1 0 0 0,1 1 55 0 0,-4-7-60 0 0,3 8 6 0 0,4 5 53 0 0,0 0-1 0 0,0 0 0 0 0,0-1 1 0 0,0 1-1 0 0,0 0 1 0 0,0 0-1 0 0,-1 0 1 0 0,1 0-1 0 0,0-1 1 0 0,0 1-1 0 0,0 0 0 0 0,0 0 1 0 0,0 0-1 0 0,0 0 1 0 0,0-1-1 0 0,0 1 1 0 0,0 0-1 0 0,0 0 1 0 0,0 0-1 0 0,1 0 0 0 0,-1-1 1 0 0,0 1-1 0 0,0 0 1 0 0,0 0-1 0 0,0 0 1 0 0,0 0-1 0 0,0 0 1 0 0,0-1-1 0 0,0 1 0 0 0,0 0 1 0 0,0 0-1 0 0,1 0 1 0 0,-1 0-1 0 0,0 0 1 0 0,0 0-1 0 0,0 0 1 0 0,0-1-1 0 0,0 1 0 0 0,1 0 1 0 0,-1 0-1 0 0,0 0 1 0 0,0 0-1 0 0,0 0 1 0 0,0 0 1 0 0,8-2-6 0 0,11 9 140 0 0,1 0 0 0 0,-1 1 0 0 0,5 4-134 0 0,11 5 32 0 0,39 17-32 0 0,-74-33 0 0 0,1-1 0 0 0,-1 0 0 0 0,1 0 0 0 0,-1 0 0 0 0,1 1 0 0 0,-1-1 0 0 0,1 0 0 0 0,-1 0 0 0 0,1 0 0 0 0,-1 0 0 0 0,1 0 0 0 0,0 0 0 0 0,-1 0 0 0 0,1 0 0 0 0,-1 0 0 0 0,1 0 0 0 0,-1 0 0 0 0,1 0 0 0 0,-1 0 0 0 0,1-1 0 0 0,-1 1 0 0 0,1 0 0 0 0,-1 0 0 0 0,1-1 0 0 0,-1 1 0 0 0,1 0 0 0 0,-1-1 0 0 0,1 1 0 0 0,-1 0 0 0 0,0-1 0 0 0,1 1 0 0 0,-1 0 0 0 0,1-1 0 0 0,-1 1 0 0 0,0-1 0 0 0,0 1 0 0 0,1-1 0 0 0,-1 1 0 0 0,0-1 0 0 0,0 1 0 0 0,1-1 0 0 0,-1 1 0 0 0,0-1 0 0 0,0 1 0 0 0,0-1 0 0 0,1-1 0 0 0,11-19 0 0 0,1 1 0 0 0,6-5 0 0 0,0-1 0 0 0,-2 4-1 0 0,2 0 0 0 0,9-8 1 0 0,-6 7 21 0 0,12-16-21 0 0,-34 39 11 0 0,0 0 0 0 0,0-1-1 0 0,0 1 1 0 0,1 0 0 0 0,-1 0 0 0 0,0 0 0 0 0,0-1 0 0 0,0 1 0 0 0,0 0 0 0 0,1 0 0 0 0,-1 0-1 0 0,0-1 1 0 0,0 1 0 0 0,0 0 0 0 0,0 0 0 0 0,0 0 0 0 0,0-1 0 0 0,0 1 0 0 0,0 0 0 0 0,0 0-1 0 0,0-1 1 0 0,0 1 0 0 0,0 0 0 0 0,0 0 0 0 0,0-1 0 0 0,0 1 0 0 0,0 0 0 0 0,0 0-1 0 0,0-1 1 0 0,0 1 0 0 0,0 0 0 0 0,0 0 0 0 0,0-1-11 0 0,-9 1 29 0 0,-16 9-270 0 0,22-8 244 0 0,-41 18-48 0 0,1 1-1 0 0,-16 12 46 0 0,-26 13-14 0 0,48-25 187 0 0,0 1-1 0 0,-4 6-172 0 0,23-12 135 0 0,25-17-157 0 0,0 1-1 0 0,0-1 1 0 0,0 0-1 0 0,0 0 23 0 0,-6 2-5 0 0,20-8-45 0 0,0-1 1 0 0,-1-1-1 0 0,0-1 0 0 0,0-1 0 0 0,-1 0 50 0 0,50-29-88 0 0,-47 29 88 0 0,0-1 0 0 0,0-1 0 0 0,1-3 0 0 0,-10 5 0 0 0,-45 16 208 0 0,-4 8-287 0 0,0 2-1 0 0,-2 3 80 0 0,-28 11 186 0 0,52-21-208 0 0,-1 1-1 0 0,2 0 1 0 0,-1 1 0 0 0,1 0 0 0 0,0 1-1 0 0,1 1 23 0 0,11-11 14 0 0,1 1-1 0 0,-1-1 1 0 0,1 0-1 0 0,0 0 1 0 0,-1 1-1 0 0,1-1 0 0 0,-1 0 1 0 0,1 0-1 0 0,0 1 1 0 0,-1-1-1 0 0,1 1 0 0 0,0-1 1 0 0,0 0-1 0 0,-1 1 1 0 0,1-1-1 0 0,0 1 0 0 0,0-1 1 0 0,0 0-1 0 0,-1 1 1 0 0,1-1-1 0 0,0 1 1 0 0,0-1-1 0 0,0 1 0 0 0,0-1 1 0 0,0 1-1 0 0,0-1 1 0 0,0 1-1 0 0,0-1 0 0 0,0 1-13 0 0,0-1 0 0 0,1 1-1 0 0,-1-1 0 0 0,1 0 0 0 0,-1 1 0 0 0,1-1 1 0 0,0 0-1 0 0,-1 1 0 0 0,1-1 0 0 0,-1 0 0 0 0,1 0 1 0 0,-1 1-1 0 0,1-1 0 0 0,0 0 0 0 0,-1 0 1 0 0,1 0-1 0 0,0 0 0 0 0,-1 0 0 0 0,1 0 1 0 0,29 0-364 0 0,-5-5 322 0 0,0-2 0 0 0,0 0 0 0 0,0-2 1 0 0,-1 0-1 0 0,14-9 42 0 0,-12 6-7 0 0,18-13-314 0 0,-43 25 474 0 0,-1 0 82 0 0,0 0 18 0 0,-3 1-239 0 0,1-1 1 0 0,-1 1-1 0 0,0 0 0 0 0,1 0 0 0 0,-1 0 0 0 0,1 0 1 0 0,-1 0-1 0 0,1 1 0 0 0,-1-1 0 0 0,1 1 0 0 0,-1 1-14 0 0,-9 4-141 0 0,-7 5-5 0 0,1 0-1 0 0,-6 6 147 0 0,6-4 11 0 0,-2 0 0 0 0,-1 0-11 0 0,14-10 0 0 0,-1 1 0 0 0,2 0 0 0 0,-1 0 0 0 0,0 1 0 0 0,0 2 0 0 0,7-8 0 0 0,-1 0 0 0 0,1 0 0 0 0,0 0 0 0 0,0 0 0 0 0,0 0 0 0 0,0 0 0 0 0,0 1 0 0 0,0-1 0 0 0,0 0 0 0 0,0 0 0 0 0,0 0 0 0 0,0 0 0 0 0,0 0 0 0 0,0 1 0 0 0,0-1 0 0 0,0 0 0 0 0,0 0 0 0 0,0 0 0 0 0,0 0 0 0 0,0 0 0 0 0,0 1 0 0 0,0-1 0 0 0,1 0 0 0 0,-1 0 0 0 0,0 0 0 0 0,0 0 0 0 0,0 0 0 0 0,0 0 0 0 0,0 0 0 0 0,0 1 0 0 0,0-1 0 0 0,0 0 0 0 0,0 0 0 0 0,1 0 0 0 0,-1 0 0 0 0,0 0 0 0 0,0 0 0 0 0,0 0 0 0 0,0 0 0 0 0,0 0 0 0 0,0 0 0 0 0,1 0 0 0 0,-1 0 0 0 0,0 0 0 0 0,0 0 0 0 0,0 1 0 0 0,0-1 0 0 0,0 0 0 0 0,1 0 0 0 0,-1-1 0 0 0,0 1 0 0 0,0 0 0 0 0,0 0 0 0 0,0 0 0 0 0,0 0 0 0 0,0 0 0 0 0,1 0 0 0 0,-1 0 0 0 0,0 0 0 0 0,0 0 0 0 0,0 0 0 0 0,0 0 0 0 0,0 0 0 0 0,0 0 0 0 0,1 0 0 0 0,-1 0 0 0 0,0-1 0 0 0,0 1 0 0 0,0 0 0 0 0,67-27 384 0 0,-62 25-374 0 0,0 0 1 0 0,-1-1-1 0 0,1 1 0 0 0,-1-1 0 0 0,0 0 1 0 0,0 0-1 0 0,0 0 0 0 0,0-1 0 0 0,-1 1 1 0 0,2-2-11 0 0,33-44 46 0 0,-27 35-43 0 0,-31 39 205 0 0,-28 58-360 0 0,46-79 152 0 0,-11 19 0 0 0,1 2 0 0 0,-9 24 0 0 0,20-42 11 0 0,2-3 46 0 0,-1-4-54 0 0,0 1 0 0 0,1-1-1 0 0,-1 1 1 0 0,0-1 0 0 0,1 0-1 0 0,-1 1 1 0 0,0-1 0 0 0,1 1-1 0 0,-1-1 1 0 0,1 0 0 0 0,-1 1 0 0 0,1-1-1 0 0,-1 0 1 0 0,1 0 0 0 0,-1 0-1 0 0,1 1 1 0 0,-1-1 0 0 0,1 0-1 0 0,-1 0 1 0 0,1 0 0 0 0,-1 0 0 0 0,1 0-1 0 0,0 0 1 0 0,-1 0 0 0 0,1 0-1 0 0,-1 0 1 0 0,1 0 0 0 0,-1 0-1 0 0,1 0 1 0 0,-1 0 0 0 0,1 0 0 0 0,-1-1-1 0 0,1 1 1 0 0,0 0-3 0 0,17-8-11 0 0,-17 7 14 0 0,4-2 4 0 0,0 0-1 0 0,-1-1 1 0 0,1 0-1 0 0,-1 0 1 0 0,0 0 0 0 0,0-1-1 0 0,0 1 1 0 0,-1-1-1 0 0,1 0 1 0 0,-1 0 0 0 0,0 0-1 0 0,0-1 1 0 0,-1 1-1 0 0,0-1-6 0 0,7-16 30 0 0,-2 0 0 0 0,4-20-30 0 0,-10 41 0 0 0,0-15 0 0 0,-1 15 0 0 0,0 1 0 0 0,0 0 0 0 0,0 0 0 0 0,0-1 0 0 0,0 1 0 0 0,0 0 0 0 0,-1-1 0 0 0,1 1 0 0 0,0 0 0 0 0,0 0 0 0 0,0-1 0 0 0,0 1 0 0 0,0 0 0 0 0,0-1 0 0 0,-1 1 0 0 0,1 0 0 0 0,0 0 0 0 0,0-1 0 0 0,0 1 0 0 0,0 0 0 0 0,-1 0 0 0 0,1 0 0 0 0,0-1 0 0 0,0 1 0 0 0,-1 0 0 0 0,1 0 0 0 0,0 0 0 0 0,-1 0 0 0 0,1 0 0 0 0,0 0 0 0 0,0-1 0 0 0,-1 1 0 0 0,1 0 0 0 0,0 0 0 0 0,-1 0 0 0 0,1 0 0 0 0,0 0 0 0 0,0 0 0 0 0,-1 0 0 0 0,1 0 0 0 0,0 0 0 0 0,-1 0 0 0 0,1 0 0 0 0,0 1 0 0 0,-4 0 0 0 0,1 1 0 0 0,0 0 0 0 0,0 0 0 0 0,0 0 0 0 0,1 0 0 0 0,-1 0 0 0 0,0 1 0 0 0,1-1 0 0 0,-2 3 0 0 0,-6 5 0 0 0,-9 7-20 0 0,0 0 0 0 0,2 1 0 0 0,1 1 0 0 0,-9 12 20 0 0,23-27 0 0 0,1-3 0 0 0,0 1 0 0 0,0 0 0 0 0,0 0 0 0 0,0-1 0 0 0,0 1 0 0 0,0 0 0 0 0,0 0 0 0 0,1 0 0 0 0,-1 0 0 0 0,1 0 0 0 0,-1 0 0 0 0,1 1 0 0 0,1 1 0 0 0,-1-3 0 0 0,0-1 0 0 0,0 0 0 0 0,0 0 0 0 0,0 0 0 0 0,0 0 0 0 0,1 1 0 0 0,-1-1 0 0 0,0 0 0 0 0,0 0 0 0 0,0 0 0 0 0,1 0 0 0 0,-1 0 0 0 0,0 1 0 0 0,0-1 0 0 0,0 0 0 0 0,1 0 0 0 0,-1 0 0 0 0,0 0 0 0 0,0 0 0 0 0,0 0 0 0 0,1 0 0 0 0,-1 0 0 0 0,0 0 0 0 0,0 0 0 0 0,1 0 0 0 0,-1 0 0 0 0,0 0 0 0 0,0 0 0 0 0,1 0 0 0 0,-1 0 0 0 0,0 0 0 0 0,0 0 0 0 0,3-2 0 0 0,2 0 0 0 0,0 0 0 0 0,-1-1 0 0 0,1 0 0 0 0,-1 1 0 0 0,0-2 0 0 0,0 1 0 0 0,0 0 0 0 0,0-1 0 0 0,0 1-1 0 0,-1-1 1 0 0,0 0 0 0 0,1-1 0 0 0,-2 1 0 0 0,3-4 0 0 0,0 0 2 0 0,-1-1 0 0 0,0 1-1 0 0,-1-1 1 0 0,0 0-1 0 0,0 0 1 0 0,-1 0 0 0 0,1-8-2 0 0,-3 11 53 0 0,-18 32-61 0 0,15-18 8 0 0,-1 1 0 0 0,1-1 0 0 0,0 0 0 0 0,1 1 0 0 0,0 0 0 0 0,0 0 0 0 0,1-1 0 0 0,0 1 0 0 0,1 0 0 0 0,0 0 0 0 0,0 0 0 0 0,1 0 0 0 0,0 1 0 0 0,0-8 0 0 0,0 0 0 0 0,-1-1 0 0 0,1 1 0 0 0,0 0 0 0 0,0-1 0 0 0,0 1 0 0 0,0-1 0 0 0,0 0 0 0 0,0 1 0 0 0,0-1 0 0 0,0 0 0 0 0,1 1 0 0 0,-1-1 0 0 0,1 0 0 0 0,-1 0 0 0 0,0 0 0 0 0,1 0 0 0 0,0-1 0 0 0,-1 1 0 0 0,1 0 0 0 0,-2-1 0 0 0,2 0 2 0 0,-1 1-1 0 0,1-1 1 0 0,0 1 0 0 0,0-1-1 0 0,-1 0 1 0 0,1 0-1 0 0,0 0 1 0 0,-1 0 0 0 0,1 0-1 0 0,0-1 1 0 0,0 1-1 0 0,-1 0 1 0 0,1-1 0 0 0,0 1-1 0 0,-1-1 1 0 0,1 1-1 0 0,-1-1 1 0 0,1 0 0 0 0,-1 0-1 0 0,2-1-1 0 0,0 1 3 0 0,-1-1 0 0 0,1 0 0 0 0,-1 0 0 0 0,1 0 0 0 0,-1 0 0 0 0,0-1 0 0 0,0 1-1 0 0,0-1 1 0 0,0 1 0 0 0,0-1 0 0 0,0-1-3 0 0,5-13 0 0 0,0 1 0 0 0,-1-2 0 0 0,1-6 0 0 0,-8 23 0 0 0,-2 3 0 0 0,-2 3 0 0 0,-22 40 0 0 0,-1-1 0 0 0,-30 34 0 0 0,53-72 0 0 0,1-1 0 0 0,1 0 0 0 0,-1 1 0 0 0,1 0 0 0 0,0 0 0 0 0,0 0 0 0 0,-1 4 0 0 0,7-11 0 0 0,-1 1 0 0 0,0-1 0 0 0,1 0 0 0 0,-1 1 0 0 0,0-1 0 0 0,0 0 0 0 0,1-1 0 0 0,-1 1 0 0 0,0 0 0 0 0,1-1 0 0 0,2-2 0 0 0,0 0 0 0 0,1 0 0 0 0,-1-1 0 0 0,0 0 0 0 0,2-2 0 0 0,4-5 0 0 0,9-12 0 0 0,16-22 0 0 0,-44 67 0 0 0,5-13 0 0 0,0-1 0 0 0,0 0 0 0 0,0 0 0 0 0,-2 3 0 0 0,-19 34 0 0 0,13-22 0 0 0,9-18 0 0 0,0 1 0 0 0,0-1 0 0 0,0 0 0 0 0,1 1 0 0 0,-1-1 0 0 0,1 1 0 0 0,1-4 0 0 0,0-1 0 0 0,0 0 0 0 0,0 0 0 0 0,1 0 0 0 0,-1 0 0 0 0,0 0 0 0 0,0 1 0 0 0,0-1 0 0 0,0 0 0 0 0,0 0 0 0 0,0 0 0 0 0,1 0 0 0 0,-1 0 0 0 0,0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 0 0 0 0,0-1 0 0 0,0 1 0 0 0,0 0 0 0 0,10-4 0 0 0,-10 3 0 0 0,4-2 0 0 0,0-1 0 0 0,0 0 0 0 0,-1 0 0 0 0,1 0 0 0 0,-1 0 0 0 0,0 0 0 0 0,0-1 0 0 0,2-4 0 0 0,0 1 0 0 0,2-4 0 0 0,11-16 0 0 0,-14 25 0 0 0,-3 8 0 0 0,-2 0 0 0 0,0-1 0 0 0,0 1 0 0 0,1 0 0 0 0,0-1 0 0 0,0 1 0 0 0,0 1 0 0 0,0 7 0 0 0,0-7 0 0 0,-2-1 0 0 0,10-24 54 0 0,-5 14-29 0 0,0-1 0 0 0,-1 1 0 0 0,0-1-1 0 0,0 0 1 0 0,0 1 0 0 0,-1-3-25 0 0,0 3 9 0 0,0 0 0 0 0,1 0-1 0 0,-1 0 1 0 0,1 1 0 0 0,0-1 0 0 0,1-2-9 0 0,-6 14-19 0 0,1-1-1 0 0,-1 1 1 0 0,1 0-1 0 0,1 1 20 0 0,-11 29-18 0 0,4-17-4 0 0,1 0 0 0 0,0 1-1 0 0,0 9 23 0 0,4-9 88 0 0,4-13-59 0 0,3-15-15 0 0,-2-3-14 0 0,0-1 0 0 0,-1 1 0 0 0,0-1 0 0 0,0 1 0 0 0,-1-1 0 0 0,0 0 0 0 0,-2-2 0 0 0,1-16 0 0 0,1 3 0 0 0,0-4 0 0 0,3-23 0 0 0,0 2 0 0 0,-6 62-13 0 0,0 1 1 0 0,0 0-1 0 0,1-1 1 0 0,1 1-1 0 0,-1 5 13 0 0,2 63-100 0 0,1-39 79 0 0,-1-33 21 0 0,0 10 0 0 0,0 0 0 0 0,-2-1 0 0 0,0 2 0 0 0,1-13 0 0 0,0-1 0 0 0,1 0 0 0 0,0 1 0 0 0,0-1 0 0 0,0 0 0 0 0,1 1 0 0 0,0-1 0 0 0,0 0 0 0 0,0 0 0 0 0,0 0 0 0 0,3 5 0 0 0,-2-4 0 0 0,-2 1 76 0 0,-7 13 0 0 0,4-15-76 0 0,1-2-15 0 0,2-2-33 0 0,-1-1 76 0 0,-1 3-28 0 0,2-2-32 0 0,8-19 75 0 0,22-69-107 0 0,-26 68 64 0 0,-4 17 0 0 0,1 0 0 0 0,-1-1 0 0 0,1 1 0 0 0,-1-1 0 0 0,1 1 0 0 0,0 0 0 0 0,1-2 0 0 0,4-19 0 0 0,-2 7 0 0 0,-3 12 0 0 0,0 0 0 0 0,-1 0 0 0 0,1-1 0 0 0,-1 1 0 0 0,0 0 0 0 0,-1-4 0 0 0,1-1 0 0 0,-1-9 34 0 0,0 0 0 0 0,-2 0 0 0 0,0 1 0 0 0,-2-3-34 0 0,1-1-8 0 0,1 11 8 0 0,1 0 0 0 0,0-1 0 0 0,1 1 0 0 0,-1-6 0 0 0,2 15-1 0 0,-2-3-9 0 0,1 4-72 0 0,1 0-134 0 0,0 0-52 0 0,0 0-11 0 0,0 0 71 0 0,-2 15 776 0 0,3 7-683 0 0,1 0 0 0 0,1 0 0 0 0,3 9 115 0 0,2 13 528 0 0,-7-30-518 0 0,-1 0 1 0 0,0-1-1 0 0,0 1 1 0 0,-2 2-11 0 0,0 24-1 0 0,2-33 5 0 0,-1 0 1 0 0,0-1-1 0 0,0 1 0 0 0,-1-1 1 0 0,0 0-1 0 0,0 1 1 0 0,0-1-1 0 0,-2 2-4 0 0,0 1 58 0 0,4-7-4 0 0,-1 0-53 0 0,0 0-1 0 0,0 0 1 0 0,0 0 0 0 0,0 0-1 0 0,-1 0 1 0 0,1 0 0 0 0,0 0 0 0 0,-1-1-1 0 0,0 1 1 0 0,1 0 0 0 0,-1-1-1 0 0,1-3-1 0 0,1 0 0 0 0,0 0 0 0 0,0 0 0 0 0,0 0 1 0 0,0 0-1 0 0,0 0 0 0 0,0 0 0 0 0,0 0 0 0 0,1 0 1 0 0,-1 0-1 0 0,1 0 0 0 0,-1 0 0 0 0,1 0 1 0 0,3-16 0 0 0,0-12 0 0 0,5-18 0 0 0,3-10 0 0 0,-8 30 15 0 0,-1 14 1 0 0,-1 0 1 0 0,0 0-1 0 0,-1-5-16 0 0,-3-34 156 0 0,-6-27-156 0 0,6 59 53 0 0,2 11 28 0 0,0 1 0 0 0,0-1 0 0 0,1 0 0 0 0,0 1 0 0 0,1-1-1 0 0,0 1 1 0 0,0 0 0 0 0,1-2-81 0 0,11-12-445 0 0,-13 19 492 0 0,0 3-74 0 0,-1 1-1 0 0,0-1 1 0 0,1 1 0 0 0,-1-1 0 0 0,1 1 0 0 0,-1-1 0 0 0,1 1 0 0 0,0-1 0 0 0,-1 1 0 0 0,1 0 0 0 0,-1-1 0 0 0,1 1 0 0 0,0 0 0 0 0,-1 0 0 0 0,1-1 0 0 0,0 1 0 0 0,-1 0 0 0 0,2 0 27 0 0,1-1-32 0 0,0 1 1 0 0,-1 0-1 0 0,1 0 1 0 0,0 0-1 0 0,0 0 1 0 0,0 1-1 0 0,0-1 1 0 0,0 1-1 0 0,0 0 1 0 0,-1 0-1 0 0,1 0 1 0 0,1 0 31 0 0,34 20 409 0 0,-6-4-1203 0 0,-29-15 872 0 0,0 0 0 0 0,1 0 0 0 0,-1 1 0 0 0,0-1 0 0 0,0 1 0 0 0,0 0 0 0 0,-1 0 0 0 0,1 0 0 0 0,-1 0 0 0 0,1 0 0 0 0,-1 1-78 0 0,18 20 350 0 0,-10-16-130 0 0,-7-5-199 0 0,1 0 0 0 0,-1 0 0 0 0,0 1 0 0 0,0-1 1 0 0,0 1-1 0 0,0 0 0 0 0,0 0-21 0 0,0 1 11 0 0,0 1 31 0 0,3 6-30 0 0,-5-11-12 0 0,-1 0 1 0 0,1 1 0 0 0,-1-1-1 0 0,1 0 1 0 0,-1 1 0 0 0,0-1-1 0 0,1 1 1 0 0,-1-1 0 0 0,0 0-1 0 0,0 1 1 0 0,0-1 0 0 0,0 1-1 0 0,0-1 1 0 0,0 1 0 0 0,-1 0-1 0 0,-16-14 125 0 0,-9-23-125 0 0,16 24 0 0 0,1-1 0 0 0,-6-11 0 0 0,13 21 0 0 0,0-1 0 0 0,1 1 0 0 0,-2 0 0 0 0,1 0 0 0 0,0 0 0 0 0,0 0 0 0 0,-1 0 0 0 0,1 0 0 0 0,-1 1 0 0 0,1-1 0 0 0,-2 0 0 0 0,-13-9 0 0 0,14 9-10 0 0,1 1 0 0 0,0 0 0 0 0,-1-1 0 0 0,0 1 0 0 0,1 0 0 0 0,-1 0 0 0 0,1 1 0 0 0,-1-1 1 0 0,0 0-1 0 0,0 1 0 0 0,1 0 0 0 0,-1 0 0 0 0,0 0 0 0 0,0 0 0 0 0,0 0 10 0 0,5 0 3 0 0,0 0 1 0 0,0 1-1 0 0,-1-1 1 0 0,1 1-1 0 0,0 0 0 0 0,-1-1 1 0 0,1 1-1 0 0,0 0 1 0 0,0 1-4 0 0,13 4 22 0 0,-7-4-22 0 0,0 1 0 0 0,0 0 0 0 0,0 1 0 0 0,0-1 0 0 0,-1 1 0 0 0,1 1 0 0 0,3 3 0 0 0,23 11 0 0 0,-2 6-152 0 0,-27-21 163 0 0,-4-3 42 0 0,-3-1-49 0 0,0-1 0 0 0,0 1 1 0 0,0 0-1 0 0,1-1 0 0 0,-1 1 0 0 0,0-1 0 0 0,0 0 0 0 0,0 0 0 0 0,1 0 0 0 0,-1 1 1 0 0,0-1-1 0 0,1-1 0 0 0,-1 1-4 0 0,-14-7 10 0 0,-28-6 7 0 0,28 9-5 0 0,0 0 0 0 0,0 0-1 0 0,0 2 1 0 0,-8-1-12 0 0,0 4 0 0 0,-8-1 0 0 0,70 11-72 0 0,26 1 72 0 0,-39-7 0 0 0,-18-3 0 0 0,-1 0 0 0 0,1 0 0 0 0,0 1 0 0 0,3 1 0 0 0,37 11 0 0 0,-42-11 0 0 0,0 2 0 0 0,0-2 0 0 0,-5-3 0 0 0,0 0 0 0 0,0 0 0 0 0,0 0 0 0 0,1 1 0 0 0,-1-1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0,0-1 0 0 0,0 1 0 0 0,0 0 0 0 0,0 0 0 0 0,0 0 0 0 0,0 0 0 0 0,1 0 0 0 0,-1 0 0 0 0,0 0 0 0 0,0 0 0 0 0,0 0 0 0 0,0 0 0 0 0,0 0 0 0 0,0-1 0 0 0,1-5 0 0 0,-3-6 0 0 0,-11-35 0 0 0,11 35 0 0 0,2 12 0 0 0,0 0 0 0 0,0 0 0 0 0,0 0 0 0 0,0 0 0 0 0,0 0 0 0 0,0 0 0 0 0,0 0 0 0 0,0 0 0 0 0,0 0 0 0 0,0 0 0 0 0,0 0 0 0 0,0 0 0 0 0,0 0 0 0 0,0-1 0 0 0,1 1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1 0 0 0,0-1 0 0 0,0 0 0 0 0,0 0 0 0 0,6 5 0 0 0,5 6 0 0 0,5 18 0 0 0,-2-3 0 0 0,-12-20 0 0 0,0 0 0 0 0,-1 0 0 0 0,1 1 0 0 0,-1-1 0 0 0,0 1 0 0 0,-1-1 0 0 0,0 1 0 0 0,0 1 0 0 0,0-2 0 0 0,-1 12 0 0 0,1 12 0 0 0,0-25 0 0 0,-6-31 0 0 0,-2 1 0 0 0,-1 0 0 0 0,-1 1 0 0 0,-1 0 0 0 0,-5-9 0 0 0,15 31 0 0 0,0 0 0 0 0,-1 0 0 0 0,1 0 0 0 0,0 0 0 0 0,-1 0 0 0 0,0 0 0 0 0,1 0 0 0 0,-1 0 0 0 0,0 1 0 0 0,0-1 0 0 0,0 1 0 0 0,0-1 0 0 0,0 1 0 0 0,0 0 0 0 0,0 0 0 0 0,0 0 0 0 0,0 0 0 0 0,-1 0 0 0 0,1 0 0 0 0,-1 0 0 0 0,0 1 0 0 0,3 0 0 0 0,0 0 0 0 0,0 0 0 0 0,0 0 0 0 0,0 0 0 0 0,-1 0 0 0 0,1 0 0 0 0,0 0 0 0 0,0 0 0 0 0,0 0 0 0 0,-1 0 0 0 0,1 0 0 0 0,0 0 0 0 0,0 0 0 0 0,0 0 0 0 0,-1 0 0 0 0,1 0 0 0 0,0 0 0 0 0,0 0 0 0 0,0 0 0 0 0,-1 0 0 0 0,1 1 0 0 0,0-1 0 0 0,0 0 0 0 0,0 0 0 0 0,0 0 0 0 0,0 0 0 0 0,-1 0 0 0 0,1 0 0 0 0,0 0 0 0 0,0 1 0 0 0,0-1 0 0 0,0 0 0 0 0,0 0 0 0 0,0 0 0 0 0,-4 6 0 0 0,3-5 0 0 0,0 0 0 0 0,0 1 0 0 0,1-1 0 0 0,-1 1 0 0 0,0-1 0 0 0,1 1 0 0 0,-1-1 0 0 0,1 1 0 0 0,0 0 0 0 0,0-1 0 0 0,-1 1 0 0 0,1 0 0 0 0,0-1 0 0 0,1 1 0 0 0,-1-1 0 0 0,0 1 0 0 0,0 0 0 0 0,1-1 0 0 0,-1 1 0 0 0,0-1 0 0 0,1 1 0 0 0,0-1 0 0 0,-1 1 0 0 0,1-1 0 0 0,0 1 0 0 0,0-1 0 0 0,0 0 0 0 0,0 1 0 0 0,7 9 0 0 0,0-1 0 0 0,0 0 0 0 0,1-1 0 0 0,0 0 0 0 0,1 0 0 0 0,4 2 0 0 0,-9-7 0 0 0,0 1 0 0 0,-1-1 0 0 0,1 1 0 0 0,1 2 0 0 0,12 13 0 0 0,-17-18 0 0 0,-6-2 0 0 0,-4-3 0 0 0,-4-6 0 0 0,1 0 0 0 0,0-1 0 0 0,-4-5 0 0 0,-18-14 0 0 0,-8-8 0 0 0,29 25 0 0 0,1 1 0 0 0,-2 0 0 0 0,1 1 0 0 0,-2 1 0 0 0,5 2 0 0 0,-1 0 0 0 0,1 0 0 0 0,1-1 0 0 0,-4-3 0 0 0,2 1 0 0 0,-4-5 0 0 0,-1 1 0 0 0,-15-10 0 0 0,26 18-61 0 0,5 6-265 0 0,0 0 315 0 0,0 0 0 0 0,0 0 0 0 0,0 0 0 0 0,0 0-1 0 0,0 0 1 0 0,0 0 0 0 0,0-1 0 0 0,0 1 0 0 0,0 0 0 0 0,0 0-1 0 0,0 0 1 0 0,0 0 0 0 0,1 0 0 0 0,-1 0 0 0 0,0 0-1 0 0,0 0 1 0 0,0 0 0 0 0,0 0 0 0 0,0 0 0 0 0,0 0-1 0 0,0 0 1 0 0,0 0 0 0 0,0 0 0 0 0,0 0 0 0 0,0 0 0 0 0,0 0-1 0 0,0 0 1 0 0,0 0 0 0 0,0 0 0 0 0,0 0 0 0 0,0 0-1 0 0,0-1 1 0 0,0 1 0 0 0,0 0 0 0 0,0 0 0 0 0,0 0-1 0 0,0 0 1 0 0,0 0 0 0 0,0 0 0 0 0,0 0 0 0 0,0 0 0 0 0,0 0-1 0 0,0 0 1 0 0,0 0 0 0 0,0 0 0 0 0,0 0 0 0 0,0 0-1 0 0,0 0 1 0 0,0 0 0 0 0,0 0 0 0 0,0 0 0 0 0,0 0-1 0 0,0-1 1 0 0,0 1 11 0 0,6-3-740 0 0,-4 2 503 0 0,22-8 237 0 0,-12 6 281 0 0,-9 3-143 0 0,-1 0 0 0 0,1-1-1 0 0,-1 1 1 0 0,0-1 0 0 0,1 0 0 0 0,-1 0 0 0 0,0 0 0 0 0,3-1-138 0 0,9-1 608 0 0,-8 3-608 0 0,12 1 0 0 0,-15-1 0 0 0,0 1 0 0 0,0-1 0 0 0,0 0 0 0 0,0 0 0 0 0,0 0 0 0 0,1-1 0 0 0,-1 1 0 0 0,0-1 0 0 0,0 0 0 0 0,0-1 0 0 0,0 0 0 0 0,2 2 0 0 0,52-3 0 0 0,-30-1 0 0 0,-22 3 0 0 0,1 0 0 0 0,-1 0 0 0 0,1 1 0 0 0,4-1 0 0 0,4 1 0 0 0,-9 0 0 0 0,1-2 0 0 0,1 4 0 0 0,-2-2 0 0 0,2 2 0 0 0,-77-17 0 0 0,67 14 0 0 0,-1 1 0 0 0,1-1 0 0 0,-1 1 0 0 0,0 0 0 0 0,1 0 0 0 0,-1 1 0 0 0,-3 0 0 0 0,-11 1 0 0 0,11-2 1 0 0,1 0 0 0 0,0 1-1 0 0,0 0 1 0 0,0 0 0 0 0,0 0 0 0 0,0 1 0 0 0,0 0 0 0 0,0 0-1 0 0,0 0 1 0 0,-1 2-1 0 0,-36 17 0 0 0,6-9 0 0 0,32-11-9 0 0,1-1 0 0 0,-1 1 0 0 0,1 0 0 0 0,-1-1 0 0 0,-3 0 9 0 0,0-2-54 0 0,20-3-18 0 0,33-5 211 0 0,40-3-139 0 0,-79 13-67 0 0,-1-1 0 0 0,1 0 0 0 0,0 1-1 0 0,0 0 1 0 0,0 1 0 0 0,0-1 0 0 0,0 1 0 0 0,-1 0-1 0 0,1 1 1 0 0,3 0 67 0 0,-4 1 9 0 0,-3-2 22 0 0,0 0-1 0 0,0 0 1 0 0,1 0-1 0 0,-1 0 1 0 0,0 0-1 0 0,0-1 1 0 0,1 1-1 0 0,-1-1 1 0 0,0 1-1 0 0,0-1 1 0 0,1 0-1 0 0,-1 0 0 0 0,1 0-30 0 0,-37-8 283 0 0,28 9-294 0 0,-3-2-33 0 0,-1 1 0 0 0,0-1-1 0 0,0 0 1 0 0,1-1 0 0 0,-10-2 44 0 0,15 3 0 0 0,-8-2 0 0 0,1 0 0 0 0,-1 2 0 0 0,1-1 0 0 0,-12 1 0 0 0,15 1 0 0 0,-26-1 0 0 0,33 1 0 0 0,-1 0 0 0 0,1 0 0 0 0,-1-1 0 0 0,1 1 0 0 0,-1 0 0 0 0,1-1 0 0 0,-1 1 0 0 0,1-1 0 0 0,-1 0 0 0 0,1 0 0 0 0,0 1 0 0 0,-1-1 0 0 0,1 0 0 0 0,0 0 0 0 0,0 0 0 0 0,0 0 0 0 0,0 0 0 0 0,-1-1 0 0 0,-2-1-9 0 0,1 0-1 0 0,-1 0 1 0 0,0 1 0 0 0,0-1-1 0 0,0 1 1 0 0,-1 0 0 0 0,1 0-1 0 0,-1 0 10 0 0,-13-3-165 0 0,18 5 0 0 0,0 0 70 0 0,-2-1 7 0 0,-1-1 17 0 0,4 3 67 0 0,0-2 0 0 0,-1 1 1 0 0,0 0 0 0 0,0-1-1 0 0,0 1 1 0 0,0-1 0 0 0,0 1-1 0 0,0-1 1 0 0,0 1 0 0 0,0-1-1 0 0,0 1 1 0 0,0-1 0 0 0,0 1-1 0 0,-1-1 1 0 0,1 1 0 0 0,0-1-1 0 0,0 1 1 0 0,0-1 0 0 0,-1 1-1 0 0,1-1 1 0 0,0 1 0 0 0,0 0-1 0 0,-1-1 1 0 0,1 1 0 0 0,0-1-1 0 0,-1 1 4 0 0,2 0-42 0 0,9 2 40 0 0,-1 1 0 0 0,1 0 0 0 0,-1 1 1 0 0,1 0-1 0 0,-1 1 0 0 0,4 2 2 0 0,18 16 125 0 0,-26-21-110 0 0,1-1 0 0 0,-1 1 0 0 0,0-1 0 0 0,1 0-1 0 0,-1 0 1 0 0,1-1 0 0 0,-1 0 0 0 0,1 0-1 0 0,-1 0 1 0 0,1 0 0 0 0,-1-1 0 0 0,1 0-1 0 0,1-1-14 0 0,19-1 182 0 0,-1 1-1 0 0,17 0-181 0 0,-34 2-1 0 0,0 2-2 0 0,16 9 23 0 0,-23-11 60 0 0,-1 0 15 0 0,0 0-6 0 0,-25-4-313 0 0,24 4 224 0 0,0 0 0 0 0,0 0 0 0 0,0 0 0 0 0,0-1 0 0 0,0 1 0 0 0,0 0 0 0 0,-1 1 0 0 0,1-1 0 0 0,0 0 0 0 0,0 0 0 0 0,0 0 0 0 0,0 1 0 0 0,0-1 0 0 0,0 0 0 0 0,0 1 0 0 0,-3 0 0 0 0,-25 2-46 0 0,0 2 0 0 0,1 1-1 0 0,-9 4 47 0 0,-11 8-181 0 0,24-1 582 0 0,23-17-297 0 0,1 1-170 0 0,0-1 0 0 0,0 0 0 0 0,0 1 0 0 0,-1-1 0 0 0,1 1 0 0 0,0-1 0 0 0,0 0-1 0 0,0 1 1 0 0,-1-1 0 0 0,1 1 0 0 0,0-1 0 0 0,0 0 0 0 0,-1 1 0 0 0,1-1-1 0 0,0 0 1 0 0,-1 0 0 0 0,1 1 0 0 0,0-1 0 0 0,-1 0 66 0 0,-2 4-94 0 0,10 1 146 0 0,-3-4 30 0 0,0 0 1 0 0,-1-1-1 0 0,1 1 0 0 0,0-1 1 0 0,-1 0-1 0 0,1 0 1 0 0,0-1-1 0 0,-1 1 0 0 0,1-1 1 0 0,0 0-83 0 0,19-1 404 0 0,-13 1-586 0 0,1 0-1 0 0,-1-1 1 0 0,1-1 0 0 0,-1 1 0 0 0,0-2 0 0 0,3 0 182 0 0,22-7 410 0 0,-23 7-408 0 0,-8 3 3 0 0,1 0 0 0 0,0 0 0 0 0,-1 0 0 0 0,1 1 0 0 0,0 0 0 0 0,0-1 0 0 0,3 2-5 0 0,-8-1 35 0 0,1 0-1 0 0,-1 0 0 0 0,1 0 1 0 0,0 0-1 0 0,-1 0 0 0 0,1 0 1 0 0,-1 0-1 0 0,1 0 0 0 0,-1-1 1 0 0,1 1-1 0 0,0 0 0 0 0,-1 0 1 0 0,1 0-1 0 0,-1-1 0 0 0,1 1 1 0 0,-1 0-1 0 0,1-1 0 0 0,-1 1-34 0 0,8-4-255 0 0,16 2 54 0 0,-23 2 321 0 0,-1 0 50 0 0,0 0 13 0 0,0 0-47 0 0,0 0-201 0 0,0 0-89 0 0,0 0-19 0 0,0 0 44 0 0,0 0 195 0 0,0 0 88 0 0,0 0 19 0 0,-1 1-26 0 0,-3 3-118 0 0,3-2-58 0 0,0-1 0 0 0,-1 1 0 0 0,0-1 1 0 0,1 1-1 0 0,-1-1 0 0 0,0 1 0 0 0,0-1 0 0 0,0 0 0 0 0,0 0 0 0 0,-2 1 29 0 0,1-1-31 0 0,1 1 0 0 0,-1-1 0 0 0,0 1 0 0 0,0 0 0 0 0,1 0 0 0 0,-1 0 0 0 0,1 0 0 0 0,0 0 0 0 0,-1 1 31 0 0,2-2 28 0 0,-1 1 26 0 0,1-1 0 0 0,0 0 0 0 0,-1 1 0 0 0,1 0 0 0 0,0-1 0 0 0,0 1 0 0 0,0 0 0 0 0,0 0 0 0 0,1-1 0 0 0,-1 2-54 0 0,-1-1 0 0 0,1 0 0 0 0,3 11 0 0 0,-2-12 0 0 0,1 2 0 0 0,-1 0 0 0 0,0-1 0 0 0,0 1 0 0 0,0 0 0 0 0,-1-1 0 0 0,1 1 0 0 0,0 0 0 0 0,-1-1 0 0 0,0 1 0 0 0,0-1 0 0 0,0 1 0 0 0,1-3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0,1 0 0 0 0,-1 1 0 0 0,0-1 0 0 0,0 0 0 0 0,0 0 0 0 0,0 0 0 0 0,0 0 0 0 0,0 0 0 0 0,0 0 0 0 0,0 0 0 0 0,0 0 0 0 0,-1 0 0 0 0,1 0 0 0 0,0 1 0 0 0,0-1 0 0 0,0 0 0 0 0,0 0 0 0 0,0 0 0 0 0,0 0 0 0 0,0 0 0 0 0,0 0 0 0 0,7-5 0 0 0,-5 4 0 0 0,3-26-533 0 0,-1 20 610 0 0,-1 1 0 0 0,1 0 1 0 0,0 0-1 0 0,1 0 0 0 0,-1 0 1 0 0,1 0-1 0 0,1 0-77 0 0,-1-1-52 0 0,-5 6-1 0 0,0 1-91 0 0,0 0-15 0 0,1-1 26 0 0,12-8 106 0 0,-4 5 40 0 0,-8 4 66 0 0,-1 0 62 0 0,0 0 19 0 0,0-1-21 0 0,7-1-589 0 0,-9 4 494 0 0,-9 2 371 0 0,5-4-482 0 0,1 1 0 0 0,-1 0-1 0 0,1 1 1 0 0,0 0-1 0 0,0-1 1 0 0,-1 2 0 0 0,0 0 67 0 0,-11 3-126 0 0,-100 42-338 0 0,113-46 398 0 0,1 0-1 0 0,0 0 0 0 0,0 0 1 0 0,0 1-1 0 0,0-1 1 0 0,1 1-1 0 0,-1 0 1 0 0,1 0-1 0 0,-1 0 0 0 0,1 0 1 0 0,-2 3 66 0 0,1-2 12 0 0,0 1-1 0 0,0-1 1 0 0,0 0 0 0 0,-1 0 0 0 0,-3 3-12 0 0,3-4-12 0 0,1 0 0 0 0,0 1-1 0 0,0 0 1 0 0,1 0 0 0 0,-1 0 0 0 0,1 0 0 0 0,0 0 0 0 0,0 0 0 0 0,-1 3 12 0 0,-7 14 101 0 0,7-15-93 0 0,0 1 0 0 0,1-1 1 0 0,0 0-1 0 0,1 1 0 0 0,-1-1 1 0 0,1 1-1 0 0,0-1 0 0 0,1 4-8 0 0,-3 13-209 0 0,1-13 244 0 0,2 0 0 0 0,-1 0 0 0 0,1 0 1 0 0,0 1-1 0 0,1-1 0 0 0,1 2-35 0 0,20 59-56 0 0,-14-8 405 0 0,-3-18-349 0 0,-3-39-13 0 0,-2-5-66 0 0,0-1-62 0 0,10-6-79 0 0,-7 3 281 0 0,-1-1 0 0 0,0 0 1 0 0,0 0-1 0 0,0 0 0 0 0,0 0 1 0 0,-1 0-1 0 0,0 0 0 0 0,1-1-61 0 0,2-8-13 0 0,-2 6 82 0 0,0 2-80 0 0,0-1-1 0 0,1 0 0 0 0,-1 1 1 0 0,1 0-1 0 0,0-1 0 0 0,0 1 1 0 0,1 0-1 0 0,2-2 12 0 0,-4 5-20 0 0,-1 1-84 0 0,-1 1-37 0 0,0 0-10 0 0,0 0 39 0 0,-1 7 154 0 0,0 1 1 0 0,0-1-1 0 0,0 0 0 0 0,-1 0 0 0 0,0-1 0 0 0,0 1 0 0 0,-1 0 1 0 0,0-1-1 0 0,0 1 0 0 0,0-1 0 0 0,-4 4-42 0 0,-14 34 0 0 0,7-14 0 0 0,12-25 0 0 0,0-2 0 0 0,0-2 11 0 0,2-2 31 0 0,2-3-59 0 0,0 1 0 0 0,0-1-1 0 0,0 0 1 0 0,0 0-1 0 0,0 0 1 0 0,-1 0 0 0 0,0 0-1 0 0,0 0 1 0 0,0 0-1 0 0,0 0 1 0 0,0-2 17 0 0,0-7-82 0 0,-1 0 0 0 0,-1-13 82 0 0,0 1 393 0 0,-1-40-286 0 0,1 29-393 0 0,1 0-1 0 0,5-35 287 0 0,0 16 264 0 0,-1 1-1 0 0,-3-18-263 0 0,-1 67 0 0 0,1 5 0 0 0,-1-1 0 0 0,0 0 0 0 0,1 0 0 0 0,-1 0 0 0 0,1 0 0 0 0,-1 0 0 0 0,1 1 0 0 0,-1-1 0 0 0,1 0 0 0 0,-1 0 0 0 0,1 1 0 0 0,0-1 0 0 0,0 0 0 0 0,-1 1 0 0 0,1-1 0 0 0,0 1 0 0 0,0-1 0 0 0,0 1 0 0 0,0-1 0 0 0,1 0 0 0 0,-1 0 0 0 0,-1 1 0 0 0,1-1 0 0 0,0 1 0 0 0,0-1 0 0 0,0 1 0 0 0,0-1 0 0 0,0 1 0 0 0,0 0 0 0 0,-1-1 0 0 0,1 1 0 0 0,0 0 0 0 0,0 0 0 0 0,0-1 0 0 0,0 1 0 0 0,0 0 0 0 0,0 0 0 0 0,0 0 0 0 0,0 0 0 0 0,0 0 0 0 0,0 1 0 0 0,0-1 0 0 0,0 0 0 0 0,0 0 0 0 0,0 1 0 0 0,1-1 0 0 0,2 3 0 0 0,0-1 0 0 0,0 0 0 0 0,0 1 0 0 0,0 0 0 0 0,1 0 0 0 0,14 10 0 0 0,45 12-464 0 0,-49-21 526 0 0,-10-3 124 0 0,-1 1 0 0 0,1-1 0 0 0,0 1 0 0 0,-1 0 0 0 0,2 0-186 0 0,6 5 557 0 0,-7-5-635 0 0,-1 0 0 0 0,1 0 0 0 0,-1 1 0 0 0,0 0 0 0 0,4 3 78 0 0,-2 1 46 0 0,-1 0 0 0 0,1 0 0 0 0,3 6-46 0 0,2 4 34 0 0,-2-7 245 0 0,2 7-312 0 0,-3-6-56 0 0,-4-7 110 0 0,-1 0-4 0 0,-1 0 0 0 0,0 0-1 0 0,-1 0 1 0 0,1 0-1 0 0,-1 1 1 0 0,0-1-1 0 0,0 2-16 0 0,-1 0-61 0 0,0-1 60 0 0,0 1 58 0 0,0-1 28 0 0,0 0-6 0 0,0 20-123 0 0,0-23 61 0 0,2 1 32 0 0,2 3-220 0 0,-4-5 224 0 0,0 0 0 0 0,0 2-55 0 0,0-2-38 0 0,0-1 68 0 0,9-18-11 0 0,-8 10 1 0 0,-1 0-1 0 0,0 0 1 0 0,0 0 0 0 0,-1-5-18 0 0,-1-19-60 0 0,2 31 88 0 0,0 22-102 0 0,-5-2 21 0 0,5-19 53 0 0,0 1 0 0 0,0-1 0 0 0,0 0 0 0 0,-1 1 0 0 0,1-1 0 0 0,0 0 0 0 0,0 1 0 0 0,0-1 0 0 0,0 0 0 0 0,0 1 0 0 0,0-1 0 0 0,0 1 0 0 0,0-1 0 0 0,0 0 0 0 0,0 1 0 0 0,0-1 0 0 0,0 1 0 0 0,0-1 0 0 0,0 0 0 0 0,0 1 0 0 0,0-1 0 0 0,0 0 0 0 0,0 1 0 0 0,0-1 0 0 0,0 0 0 0 0,1 1 0 0 0,-1-1 0 0 0,0 0 0 0 0,0 1 0 0 0,1-1 0 0 0,-1 0 0 0 0,0 1 0 0 0,0-1 0 0 0,3 4 0 0 0,-7 16 0 0 0,3-14 0 0 0,-2-4 16 0 0,1-1-13 0 0,1-1 0 0 0,-1 0 0 0 0,1 1 0 0 0,-1-1 1 0 0,0 0-1 0 0,1 0 0 0 0,-1 0 0 0 0,0 0 0 0 0,1 0 0 0 0,-1 0 0 0 0,0-1 0 0 0,1 1 0 0 0,-1-1 0 0 0,1 1 0 0 0,-1-1 1 0 0,0 1-1 0 0,1-1 0 0 0,0 0 0 0 0,-1 0 0 0 0,1 0 0 0 0,-1 0 0 0 0,1 0 0 0 0,0 0 0 0 0,0 0 0 0 0,-2-1-3 0 0,-2-4-16 0 0,-1-1 1 0 0,1 1-1 0 0,0-1 0 0 0,-2-4 16 0 0,5 8 2 0 0,-51-71-162 0 0,36 46 210 0 0,16 25-35 0 0,-1-1 0 0 0,1 1 0 0 0,-1-1-1 0 0,0 1 1 0 0,0 0 0 0 0,0 0 0 0 0,-1 0 0 0 0,1 0-1 0 0,-1 0 1 0 0,0 1 0 0 0,0-1 0 0 0,0 1-1 0 0,0-1 1 0 0,0 1 0 0 0,-3-1-15 0 0,-5-1-22 0 0,-1 0 1 0 0,1 1-1 0 0,-12-2 22 0 0,14 3-871 0 0,3 1 791 0 0,1 0-1 0 0,0 0 1 0 0,-1 0-1 0 0,1 1 0 0 0,-1 0 1 0 0,1 0-1 0 0,-1 0 0 0 0,1 1 1 0 0,-1-1-1 0 0,1 1 0 0 0,0 1 1 0 0,-1-1-1 0 0,-3 2 81 0 0,5 0-3 0 0,-1-1 0 0 0,1 1 0 0 0,-1 0-1 0 0,1 0 1 0 0,-3 3 3 0 0,-7 4 0 0 0,12-8 0 0 0,-1-1 0 0 0,1 1 0 0 0,-1 0 0 0 0,1 0 0 0 0,0 0 0 0 0,0 0 0 0 0,0 0 0 0 0,0 1 0 0 0,0-1 0 0 0,0 2 0 0 0,-2 3 2 0 0,0 1-1 0 0,0 0 1 0 0,1 0 0 0 0,0 0-1 0 0,1 0 1 0 0,0 1-1 0 0,0-1 1 0 0,1 0 0 0 0,0 1-1 0 0,0 0 1 0 0,1-1-1 0 0,0 1 1 0 0,1-1 0 0 0,-1 1-1 0 0,3 5-1 0 0,2 13 0 0 0,1-1 0 0 0,1 1 0 0 0,8 16 0 0 0,-6-8 915 0 0,2 3 138 0 0,11 8-1061 0 0,-21-45 2 0 0,-1 0-53 0 0,-1 8-95 0 0,2-5 29 0 0,1 14-35 0 0,-2-6 177 0 0,0-11 74 0 0,0-1 34 0 0,0 0 10 0 0,0 0-35 0 0,0 0-152 0 0,0 0-68 0 0,0 0 78 0 0,0 1 55 0 0,0 0 0 0 0,0 0-1 0 0,0 0 1 0 0,0 0 0 0 0,0 0-1 0 0,0-1 1 0 0,0 1-1 0 0,0 0 1 0 0,-1 0 0 0 0,1 0-1 0 0,0 0 1 0 0,-1-1-1 0 0,1 1 1 0 0,-1 0 0 0 0,1 0-1 0 0,-1-1 1 0 0,1 1-1 0 0,-1 0-12 0 0,1-1-20 0 0,0 0 0 0 0,-1 1 0 0 0,1-1 0 0 0,0 0 0 0 0,0 1 0 0 0,-1-1 0 0 0,1 0 0 0 0,0 1 0 0 0,0-1 0 0 0,0 0 0 0 0,0 1 0 0 0,-1-1 0 0 0,1 0 0 0 0,0 1 0 0 0,0-1 0 0 0,0 0 0 0 0,0 1 0 0 0,0-1 0 0 0,0 1 0 0 0,0-1 0 0 0,0 0 0 0 0,0 1 0 0 0,0-1 0 0 0,0 1 0 0 0,0-1 0 0 0,0 1 20 0 0,9-6-114 0 0,10-14-6 0 0,-12 10-128 0 0,-4 4 66 0 0,1 0 0 0 0,0 0-1 0 0,0 0 1 0 0,1 0 0 0 0,1 0 182 0 0,-2 3 21 0 0,-3 1 99 0 0,-1 13 595 0 0,-1-6-715 0 0,-1-1 0 0 0,-1-1 0 0 0,0-1 0 0 0,-4 1 0 0 0,1-3 0 0 0,2 0 0 0 0,2-2-8 0 0,0 1 0 0 0,0 0 0 0 0,0 0-1 0 0,0-1 1 0 0,1 1 0 0 0,-1-1 0 0 0,0 1 0 0 0,0-1 0 0 0,0 0-1 0 0,1 0 1 0 0,-1 0 0 0 0,0 0 0 0 0,1 0 0 0 0,-1 0-1 0 0,1 0 1 0 0,-1 0 0 0 0,1-1 0 0 0,-1 1 0 0 0,1 0 0 0 0,0-1-1 0 0,0 0 1 0 0,-1 0 8 0 0,-1-3-132 0 0,0-1 1 0 0,0 0-1 0 0,0 0 0 0 0,1 0 0 0 0,-1-3 132 0 0,1 1-33 0 0,-12-32 33 0 0,9 24 0 0 0,0-1 0 0 0,-2 1 0 0 0,0-1 0 0 0,-1 2 0 0 0,-3-6 0 0 0,4 9 56 0 0,2 1 0 0 0,-1-1 0 0 0,2 0 0 0 0,0-1 0 0 0,0 1 0 0 0,1-1 0 0 0,0 1 0 0 0,1-5-56 0 0,1 11-26 0 0,0 0 0 0 0,-1 1 0 0 0,1-1 0 0 0,-1 1 0 0 0,0-1 0 0 0,-1 1 0 0 0,1 0 0 0 0,-2-2 26 0 0,-6-8-256 0 0,8 11 256 0 0,1 0 0 0 0,0 0 0 0 0,-1 0 0 0 0,2 0 0 0 0,-1-2 0 0 0,-1-1 0 0 0,1 3 0 0 0,-1 0 0 0 0,1-1 0 0 0,0 2 0 0 0,-1-1 0 0 0,0 0 0 0 0,0 0 0 0 0,-1 0 0 0 0,2 3 0 0 0,1 0 0 0 0,-1 0 0 0 0,0 1 0 0 0,0-1 0 0 0,0 0 0 0 0,0 1 0 0 0,0-1 0 0 0,0 0 0 0 0,0 1 0 0 0,0-1 0 0 0,0 1 0 0 0,0 0 0 0 0,0-1 0 0 0,0 1 0 0 0,0 0 0 0 0,-1 0 0 0 0,1-1 0 0 0,-3 0 0 0 0,1 1 0 0 0,0 4 0 0 0,-5 1 0 0 0,7-5 0 0 0,1 0 0 0 0,0 1 0 0 0,-1-1 0 0 0,1 0 0 0 0,0 0 0 0 0,0 0 0 0 0,-1 0 0 0 0,1 1 0 0 0,0-1 0 0 0,0 0 0 0 0,-1 0 0 0 0,1 0 0 0 0,0 1 0 0 0,0-1 0 0 0,0 0 0 0 0,-1 1 0 0 0,1-1 0 0 0,0 0 0 0 0,0 0 0 0 0,0 1 0 0 0,0-1 0 0 0,0 0 0 0 0,0 1 0 0 0,0-1 0 0 0,-1 0 0 0 0,1 1 0 0 0,0-1 0 0 0,0 2 0 0 0,-1 0 0 0 0,1 0 0 0 0,-1 1 0 0 0,1-1 0 0 0,0 0 0 0 0,0 0 0 0 0,-1 1 0 0 0,2-1 0 0 0,-1 0 0 0 0,0 0 0 0 0,0 0 0 0 0,1 1 0 0 0,0 0 0 0 0,1 25 680 0 0,-2-5-1231 0 0,0-22 721 0 0,0 16-416 0 0,2-14 324 0 0,-1 0 152 0 0,-4 12 93 0 0,1 15-502 0 0,2-29 325 0 0,0 15-292 0 0,2 12-20 0 0,-2-27 379 0 0,0 3 3 0 0,0 18-776 0 0,0-21 413 0 0,-2 14 659 0 0,2-4-943 0 0,1-9 473 0 0,-1 1 1 0 0,0-1-1 0 0,1 0 1 0 0,-1 1-1 0 0,0-1 1 0 0,-1 0-1 0 0,1 0 1 0 0,0 1-1 0 0,-1-1 1 0 0,1 0-1 0 0,-1 0 0 0 0,0 0 1 0 0,0 1-1 0 0,0-1 1 0 0,0 1-43 0 0,0-2 18 0 0,-1 5-20 0 0,2-5 3 0 0,0 0 1 0 0,0 0 0 0 0,0 0 0 0 0,0-1-1 0 0,0 1 1 0 0,0 0 0 0 0,-1 0 0 0 0,1 0-1 0 0,0 0 1 0 0,-1 0 0 0 0,1 0-1 0 0,-1 0 1 0 0,1 0 0 0 0,-1 0 0 0 0,1-1-1 0 0,-1 1 1 0 0,0 0-2 0 0,-25 24-23 0 0,24-23-101 0 0,1-2 83 0 0,0 1 0 0 0,1-1-1 0 0,-1 1 1 0 0,0-1 0 0 0,1 1-1 0 0,-1 0 1 0 0,1-1 0 0 0,-1 1-1 0 0,1 0 1 0 0,-1-1 0 0 0,1 1-1 0 0,-1 0 1 0 0,1 0 0 0 0,0-1-1 0 0,-1 1 1 0 0,1 0 41 0 0,0-1 3 0 0,0 1 0 0 0,-1-1-1 0 0,1 0 1 0 0,0 1 0 0 0,0-1-1 0 0,0 0 1 0 0,0 1 0 0 0,0-1 0 0 0,-1 0-1 0 0,1 0 1 0 0,0 1 0 0 0,0-1-1 0 0,0 0 1 0 0,0 1 0 0 0,0-1 0 0 0,0 0-1 0 0,0 1 1 0 0,0-1 0 0 0,0 0-1 0 0,0 1 1 0 0,0-1 0 0 0,1 0 0 0 0,-1 1-1 0 0,0-1 1 0 0,0 0 0 0 0,0 1-1 0 0,0-1 1 0 0,0 0 0 0 0,1 0 0 0 0,-1 1-1 0 0,0-1 1 0 0,0 0 0 0 0,0 0 0 0 0,1 1-1 0 0,-1-1-2 0 0,10-2-125 0 0,-4 0 179 0 0,-6 2 79 0 0,21-4-51 0 0,-2-7 362 0 0,-18 11-656 0 0,10-10 541 0 0,3 4-289 0 0,-12 3-40 0 0,0 0-24 0 0,13-3-728 0 0,-11 2 830 0 0,21-14-220 0 0,-19 15 167 0 0,-5 2 114 0 0,1 0-55 0 0,0 0 1 0 0,0 0-1 0 0,-1 0 0 0 0,1 0 1 0 0,0-1-1 0 0,-1 1 0 0 0,1-1 0 0 0,1 0-84 0 0,-3 1-130 0 0,1 0-86 0 0,14-8 348 0 0,-10 7 75 0 0,2 0-166 0 0,0 1-66 0 0,-6 0-114 0 0,-1 1-77 0 0,0 0-28 0 0,0 0 63 0 0,0 0 278 0 0,0 0 119 0 0,0 0 28 0 0,1 0-37 0 0,3-3-166 0 0,-2 0-66 0 0,-2 2-11 0 0,0 0 1 0 0,0 0-1 0 0,0 0 1 0 0,0 0-1 0 0,-1 0 1 0 0,1 0-1 0 0,0 1 1 0 0,-1-1-1 0 0,1 0 1 0 0,0 0-1 0 0,-1 0 1 0 0,1 0-1 0 0,-1 1 1 0 0,1-1 0 0 0,-1 0-1 0 0,1 1 1 0 0,-1-1-1 0 0,0 0 1 0 0,1 1 35 0 0,-2-1-15 0 0,1-1 1 0 0,0 1-1 0 0,1 0 1 0 0,-1 0 0 0 0,0-1-1 0 0,0 1 1 0 0,0 0 0 0 0,1-1-1 0 0,-1 1 1 0 0,1-1 0 0 0,-1 1-1 0 0,1-2 15 0 0,-2-3 185 0 0,1 0 1 0 0,-1 0-1 0 0,0 0 0 0 0,0 0 1 0 0,-1 1-1 0 0,0-2-185 0 0,-2-5-258 0 0,0 0 0 0 0,1 0 0 0 0,0 0 0 0 0,-1-11 258 0 0,-2-4 880 0 0,6 25-964 0 0,0 0 0 0 0,0 0 0 0 0,0 0 0 0 0,0 0 0 0 0,0 0 0 0 0,-1 0 0 0 0,1 0 0 0 0,-1 0 0 0 0,-1-2 84 0 0,-6-7-169 0 0,-4-8 211 0 0,8 17 369 0 0,4 2-537 0 0,-1 0 1 0 0,1 0-1 0 0,0 0 1 0 0,0-1-1 0 0,0 1 1 0 0,0 0-1 0 0,0-1 1 0 0,1 1-1 0 0,-1-1 1 0 0,0 1-1 0 0,0-1 1 0 0,0 1-1 0 0,0-1 1 0 0,0 0-1 0 0,1 1 1 0 0,-1-1-1 0 0,0 0 1 0 0,0 0-1 0 0,1 0 1 0 0,-1 0 125 0 0,1 1 342 0 0,0 0 134 0 0,0 0 32 0 0,0 0-65 0 0,0-1-294 0 0,0-3-133 0 0,0 0-16 0 0,-1 2 0 0 0,0 0 0 0 0,0 0 0 0 0,0 0 0 0 0,0 0 0 0 0,0 0 0 0 0,0 0 0 0 0,0 0 0 0 0,-1 1 0 0 0,1-1 0 0 0,-1 0 0 0 0,1 1 0 0 0,-1-1 0 0 0,-3-3 0 0 0,-22-35 960 0 0,26 38-1009 0 0,0-1 0 0 0,0 0-1 0 0,1 0 1 0 0,-1 0 0 0 0,1 0-1 0 0,0 0 1 0 0,0 0 0 0 0,0 0-1 0 0,0 0 1 0 0,0 0 0 0 0,0 0-1 0 0,1 0 1 0 0,0-1 49 0 0,0-13-67 0 0,0 9 238 0 0,0 0 0 0 0,0 0 0 0 0,0 0 1 0 0,2-3-172 0 0,4-26 23 0 0,3-10-48 0 0,-8 32-99 0 0,0 0 0 0 0,1 0 0 0 0,1 0 0 0 0,0 1 0 0 0,6-12 124 0 0,9-18 566 0 0,6-6-566 0 0,-14 28 79 0 0,22-34-79 0 0,-6 12 0 0 0,-6 3 0 0 0,5-19 0 0 0,-22 51 0 0 0,25-47 0 0 0,-20 38 0 0 0,0 0 0 0 0,1 1 0 0 0,5-6 0 0 0,-3 1 0 0 0,-10 17 0 0 0,0 1 0 0 0,1-1 0 0 0,0 1 0 0 0,0 0 0 0 0,2-3 0 0 0,4-3 0 0 0,0 0 0 0 0,11-8 0 0 0,-10-1 0 0 0,-3 4 0 0 0,-6 11 0 0 0,0 1 0 0 0,-1 2 0 0 0,1 0 0 0 0,-1 1 0 0 0,0-1 0 0 0,0 0 0 0 0,0 0 0 0 0,1 1 0 0 0,-1-1 0 0 0,0 0 0 0 0,1 1 0 0 0,-1-1 0 0 0,1 0 0 0 0,-1 1 0 0 0,1-1 0 0 0,-1 0 0 0 0,1 1 0 0 0,-1-1 0 0 0,1 1 0 0 0,-1-1 0 0 0,1 1 0 0 0,0-1 0 0 0,-1 1 0 0 0,1 0 0 0 0,0-1 0 0 0,-1 1 0 0 0,1 0 0 0 0,0-1 0 0 0,0 1 0 0 0,0 0 0 0 0,0-1 0 0 0,0 1 0 0 0,0 0 0 0 0,0-1 0 0 0,0 1 0 0 0,0-1 0 0 0,0 1 0 0 0,0-1 0 0 0,0 0 0 0 0,-1 1 0 0 0,1-1 0 0 0,0 0 0 0 0,0 0 0 0 0,-1 1 0 0 0,1-1 0 0 0,0 0 0 0 0,21-20 0 0 0,-18 17 0 0 0,-4 2 0 0 0,15-7 0 0 0,16-8-67 0 0,-30 16-30 0 0,-1 1-119 0 0,0 0-28 0 0,1-1 37 0 0,3-2 166 0 0,0 1 65 0 0,-3 2 109 0 0,18-8-290 0 0,-11 2 321 0 0,-8 6 52 0 0,0 0 28 0 0,0 0-63 0 0,0 0-278 0 0,5-7-543 0 0,-6 6 661 0 0,1 1 0 0 0,-1-1 0 0 0,0 0 0 0 0,0 1 0 0 0,0-1 0 0 0,0 1 0 0 0,0-1 0 0 0,0 1 0 0 0,0 0 0 0 0,0-1 0 0 0,0 1-1 0 0,0 0 1 0 0,0 0 0 0 0,0 0 0 0 0,0 0 0 0 0,0 0 0 0 0,0 0 0 0 0,0 0 0 0 0,0 0 0 0 0,0 0 0 0 0,-1 0 0 0 0,1 1 0 0 0,0-1 0 0 0,0 0 0 0 0,0 1 0 0 0,1-1 0 0 0,-1 1-1 0 0,0-1 1 0 0,0 1 0 0 0,0-1 0 0 0,0 1 0 0 0,0 0 0 0 0,0 0-21 0 0,-2 1-315 0 0,-1 1 0 0 0,1 0 0 0 0,-1 1 0 0 0,1-1-1 0 0,0 1 1 0 0,-2 3 315 0 0,-6 0-4413 0 0,7-3-3817 0 0</inkml:trace>
  <inkml:trace contextRef="#ctx0" brushRef="#br0" timeOffset="-1246.04">4530 595 2304 0 0,'0'0'275'0'0,"0"0"313"0"0,0 0 137 0 0,0 0 31 0 0,0 0 23 0 0,0 0 78 0 0,-13 16 8181 0 0,-4 1-5635 0 0,17-16-3081 0 0,-5 10 654 0 0,-12 14 43 0 0,15-21-901 0 0,0 0 0 0 0,-1 0 0 0 0,1 0 0 0 0,-1 0 0 0 0,0-1 0 0 0,-2 2-118 0 0,-18 20 1545 0 0,-5 5-1034 0 0,18-20-176 0 0,5-5-296 0 0,-1-1 0 0 0,1 0 0 0 0,-1 0 1 0 0,0-1-1 0 0,-3 2-39 0 0,-7 4 1030 0 0,-36 29-1854 0 0,42-31 565 0 0,1 1-1 0 0,1 0 1 0 0,-1 0 259 0 0,4-3-18 0 0,0-2 1 0 0,-1 1-1 0 0,1-1 1 0 0,-1 1-1 0 0,0-2 1 0 0,0 1-1 0 0,0 0 1 0 0,0-1-1 0 0,-3 0 18 0 0,6-1 0 0 0,1 0 0 0 0,-1 0 0 0 0,1 0 0 0 0,0 0 0 0 0,-1 1 0 0 0,1-1 0 0 0,-1 1 0 0 0,-7 4 0 0 0,-75 27 64 0 0,84-33 30 0 0,1 0 118 0 0,0 0 20 0 0,-21 9-595 0 0,20-9 188 0 0,-17 7 887 0 0,11-4-882 0 0,0-1-1 0 0,-1 1 1 0 0,1-1-1 0 0,-1 0 171 0 0,-3 0-94 0 0,-55 17 586 0 0,62-18-539 0 0,0 0 1 0 0,0 0-1 0 0,0 1 0 0 0,0-1 0 0 0,0 1 0 0 0,0 0 0 0 0,-2 2 47 0 0,-16 2 715 0 0,12-4-722 0 0,-31 6-241 0 0,33-6 522 0 0,0 1-283 0 0,-1-1 0 0 0,1-1 0 0 0,-1 1-1 0 0,0-2 1 0 0,-3 1 9 0 0,-15 3 271 0 0,4 4 410 0 0,12-5-1103 0 0,9-2 392 0 0,0 0 0 0 0,-1-1 0 0 0,1 1 0 0 0,-1 0 0 0 0,1-1 0 0 0,-1 0 0 0 0,1 1 0 0 0,-1-1 0 0 0,-1 0 30 0 0,-12 1 215 0 0,13-1-140 0 0,0 1 0 0 0,0-1 0 0 0,0 0 1 0 0,0 0-1 0 0,0 0 0 0 0,0-1 0 0 0,0 1 0 0 0,0-1-75 0 0,-1 1-70 0 0,1-1 0 0 0,-1 1 0 0 0,1 0 1 0 0,-1 0-1 0 0,1 0 0 0 0,-1 1 0 0 0,0-1 0 0 0,-1 2 70 0 0,-17 0-289 0 0,3 0 282 0 0,16-1 71 0 0,-1-1 0 0 0,0 1 0 0 0,1-1 0 0 0,-1 0 0 0 0,0 0 1 0 0,1-1-1 0 0,-3 1-64 0 0,1-1 30 0 0,-1 1 1 0 0,1 0 0 0 0,0 1 0 0 0,0-1 0 0 0,0 1 0 0 0,0 0 0 0 0,-2 1-31 0 0,-2 0-24 0 0,-1 0 1 0 0,0-1 0 0 0,0 0 0 0 0,1 0-1 0 0,-1-1 1 0 0,-5-1 23 0 0,5 1-15 0 0,-1 0 0 0 0,1 0 1 0 0,-6 1 14 0 0,10 0 54 0 0,-1-1 0 0 0,1 0 0 0 0,0-1 0 0 0,-1 0 0 0 0,1 0 0 0 0,0 0-1 0 0,-5-2-53 0 0,-19-3 37 0 0,-15-1-174 0 0,26 4 192 0 0,-1 1-1 0 0,-15-1-54 0 0,27 3-10 0 0,0-1 0 0 0,0-1 0 0 0,-6-1 10 0 0,-1 0-116 0 0,-11-7 246 0 0,21 8-121 0 0,0 0-1 0 0,1 0 1 0 0,-1 0 0 0 0,0 1 0 0 0,-2-1-9 0 0,-24-4-6 0 0,0-1-1 0 0,-12-6 7 0 0,28 8-27 0 0,-3-1-85 0 0,-1 1 0 0 0,1 0 0 0 0,-13 0 112 0 0,-45-7 0 0 0,23-1 0 0 0,22 3 0 0 0,-1 2 0 0 0,-1 1 0 0 0,-6 1 0 0 0,-29-10 216 0 0,53 10-186 0 0,12 5-26 0 0,0-1-1 0 0,0 1 1 0 0,0 0-1 0 0,0 0 1 0 0,0 0-1 0 0,0 1 1 0 0,-2-1-4 0 0,-23-2 49 0 0,22 2-38 0 0,4 0 32 0 0,-29 1 106 0 0,30 0-94 0 0,-9 0 175 0 0,6 0-175 0 0,3 0-107 0 0,1 0-29 0 0,-5 0-1 0 0,6 0 153 0 0,0-1-4 0 0,-2 1-109 0 0,-30 0-790 0 0,29 1-1405 0 0,1-1-4371 0 0,1 0-426 0 0</inkml:trace>
  <inkml:trace contextRef="#ctx0" brushRef="#br0" timeOffset="7068.37">3882 1026 2760 0 0,'0'0'283'0'0,"0"0"146"0"0,0 0 68 0 0,12 3 5518 0 0,-6-1-3647 0 0,-6-1-2318 0 0,0-1 0 0 0,1 0 1 0 0,-1 0-1 0 0,0 1 0 0 0,0-1 1 0 0,0 0-1 0 0,0 0 0 0 0,1 0 1 0 0,-1 1-1 0 0,0-1 0 0 0,0 0 1 0 0,0 0-1 0 0,1 0 0 0 0,-1 0 1 0 0,0 0-1 0 0,0 1 0 0 0,1-1 1 0 0,-1 0-1 0 0,0 0 0 0 0,0 0 1 0 0,1 0-1 0 0,-1 0 1 0 0,0 0-1 0 0,0 0 0 0 0,1 0 1 0 0,-1 0-1 0 0,0 0 0 0 0,1 0 1 0 0,-1 0-1 0 0,0 0 0 0 0,0 0 1 0 0,1 0-1 0 0,-1 0 0 0 0,0 0 1 0 0,0 0-1 0 0,1 0 0 0 0,-1-1 1 0 0,0 1-1 0 0,0 0 0 0 0,1 0 1 0 0,-1 0-1 0 0,0 0 0 0 0,0-1 1 0 0,0 1-1 0 0,1 0 0 0 0,-1 0 1 0 0,0 0-51 0 0,2-2 69 0 0,-1 1 0 0 0,1 0 0 0 0,-1 0 0 0 0,1 0-1 0 0,0 0 1 0 0,0 1 0 0 0,0-1 0 0 0,0 0 0 0 0,1 0-69 0 0,34-11 3255 0 0,-36 12-2993 0 0,13-7 457 0 0,-1 4-589 0 0,-9 2 183 0 0,0 0 0 0 0,0 1-1 0 0,0-1 1 0 0,0 1 0 0 0,0 0 0 0 0,2 0-313 0 0,32-3 186 0 0,-13 3-77 0 0,-5-1 643 0 0,1 1 1 0 0,13 3-753 0 0,27 4 106 0 0,-38-4 532 0 0,0 0-1 0 0,0-1 0 0 0,4-2-637 0 0,-18 1 41 0 0,0 0 0 0 0,0 0 0 0 0,0 1 0 0 0,-1 0-1 0 0,8 3-40 0 0,6 2 260 0 0,21 6 316 0 0,-3-3 18 0 0,-24-8-490 0 0,1 0 0 0 0,-1 2 0 0 0,0 0 1 0 0,7 3-105 0 0,19 8 13 0 0,-41-14 21 0 0,4 0-26 0 0,0 1-1 0 0,0 0 1 0 0,0 0 0 0 0,-1 1-1 0 0,2 0-7 0 0,0-1-4 0 0,5-1 62 0 0,-5 1-48 0 0,4 3-10 0 0,-8-4 2 0 0,0 0 0 0 0,-1 0 1 0 0,1 0-1 0 0,0 1 0 0 0,0-1 0 0 0,-1 0 0 0 0,1 1 1 0 0,0 0-4 0 0,25 6 420 0 0,-25-8-411 0 0,7 4 7 0 0,-7-4 27 0 0,1 0-20 0 0,-2 1 20 0 0,1 1-20 0 0,-2-1 4 0 0,0-1-103 0 0,0 0-62 0 0,0 0-18 0 0,0 0 41 0 0,0 0 185 0 0,0 0 82 0 0,0 0 10 0 0,1 1-22 0 0,-1-1-136 0 0,0 1 0 0 0,0-1-1 0 0,1 1 1 0 0,-1-1 0 0 0,0 1 0 0 0,0-1-1 0 0,0 1 1 0 0,0-1 0 0 0,0 1 0 0 0,0-1-1 0 0,0 1 1 0 0,0-1 0 0 0,0 1-1 0 0,0-1 1 0 0,0 1 0 0 0,0-1 0 0 0,0 0-1 0 0,0 1 1 0 0,-1-1 0 0 0,1 1 0 0 0,0 0-3 0 0,-4 0-2336 0 0,0-2 410 0 0</inkml:trace>
  <inkml:trace contextRef="#ctx0" brushRef="#br0" timeOffset="19771.646">1011 4258 1840 0 0,'0'0'83'0'0,"0"0"154"0"0,0 0 608 0 0,0 0 267 0 0,0 0 52 0 0,0 0 23 0 0,0 0 53 0 0,0 0 28 0 0,0 0 4 0 0,0 0-90 0 0,0 0-375 0 0,0 0-167 0 0,0 0-31 0 0,0 0-22 0 0,0 0-64 0 0,0 0-31 0 0,0 0-4 0 0,0 0-27 0 0,0 0-112 0 0,-15 0 2882 0 0,-2 2-2101 0 0,15-2-998 0 0,0 1 0 0 0,0-1-1 0 0,0 0 1 0 0,0 1 0 0 0,-1-1 0 0 0,1 0 0 0 0,0 0 0 0 0,0-1 0 0 0,-2 1-132 0 0,-4-1 219 0 0,0 0 0 0 0,0 1-1 0 0,0 0 1 0 0,0 1 0 0 0,-2 0-219 0 0,-20 1 287 0 0,18-2-142 0 0,-1 0 312 0 0,0 0 0 0 0,-12 2-457 0 0,20-1 104 0 0,1-1 0 0 0,-1-1-1 0 0,1 1 1 0 0,-1-1 0 0 0,1 1 0 0 0,-1-1 0 0 0,1 0-1 0 0,0-1 1 0 0,-1 1 0 0 0,1-1 0 0 0,0 0 0 0 0,-4-2-104 0 0,3 1 87 0 0,-1 0 0 0 0,0 1 0 0 0,0 0 1 0 0,0 0-1 0 0,0 1 0 0 0,-3-1-87 0 0,-42-4 0 0 0,38 4 0 0 0,-7-3 11 0 0,16 3 30 0 0,0-1 0 0 0,0 1 1 0 0,0-1-1 0 0,0 0 0 0 0,0 0 0 0 0,1-1 1 0 0,-1 1-1 0 0,1-1 0 0 0,0 0 0 0 0,-1 0-41 0 0,-17-19 172 0 0,18 20-151 0 0,0-1 1 0 0,0 1-1 0 0,0-1 1 0 0,0 0-1 0 0,-1-2-21 0 0,-12-16 74 0 0,-17-13-10 0 0,27 29-45 0 0,0-1 0 0 0,0 0 0 0 0,0 0 1 0 0,1-1-1 0 0,0-1-19 0 0,-14-18 158 0 0,-11-4-20 0 0,10 18-338 0 0,3-8-2133 0 0,16 17-3803 0 0,1-1-1922 0 0</inkml:trace>
  <inkml:trace contextRef="#ctx0" brushRef="#br0" timeOffset="23382.545">453 3785 3224 0 0,'5'9'411'0'0,"-4"-7"514"0"0,-1-2 224 0 0,0 0 47 0 0,0 0 32 0 0,0 0 91 0 0,0 0 38 0 0,0 0 10 0 0,0 0-77 0 0,0 0-323 0 0,0 0-139 0 0,0 6 1274 0 0,0 6 208 0 0,-3-5-1889 0 0,-1 0 1 0 0,1 0 0 0 0,-2-1 0 0 0,1 1-1 0 0,-1-1 1 0 0,-4 4-422 0 0,7-7 108 0 0,-27 27 91 0 0,21-22-181 0 0,0 0 0 0 0,1 0 0 0 0,0 1-1 0 0,0 0 1 0 0,0 2-18 0 0,-8 11 0 0 0,11-18 0 0 0,1-1 0 0 0,0 1 0 0 0,1 1 0 0 0,-1-1 0 0 0,1 0 0 0 0,0 1 0 0 0,-2 3 0 0 0,3-4 9 0 0,-1 0-1 0 0,0 0 1 0 0,-1 0-1 0 0,1 0 1 0 0,-1 0 0 0 0,0-1-1 0 0,0 1 1 0 0,0-1-1 0 0,0 1 1 0 0,-1-1-1 0 0,1 0 1 0 0,-1-1-1 0 0,0 1 1 0 0,1 0-1 0 0,-5 0-8 0 0,3-1 0 0 0,5-2 3 0 0,-1 0 0 0 0,0 0 0 0 0,0 0 0 0 0,0-1 0 0 0,0 1 0 0 0,0 0 0 0 0,0 0 0 0 0,0-1 0 0 0,1 1 0 0 0,-1-1 0 0 0,0 1 0 0 0,0-1 0 0 0,1 1 0 0 0,-1-1 0 0 0,0 0 0 0 0,0 1 0 0 0,1-1 0 0 0,-1 0 0 0 0,1 1 0 0 0,-1-1 0 0 0,1 0 0 0 0,-1 0 0 0 0,1 1 0 0 0,-1-1 0 0 0,1 0-1 0 0,0 0 1 0 0,-1 0 0 0 0,1 0-3 0 0,0 0 41 0 0,-5-8 106 0 0,5 8-127 0 0,-1 0 0 0 0,0-1 0 0 0,0 1 0 0 0,1-1 0 0 0,-1 1 0 0 0,1-1 0 0 0,-1 1 0 0 0,1-1 0 0 0,0 1 0 0 0,0-1 0 0 0,0 1 0 0 0,0-1-20 0 0,-1-12 117 0 0,-1 0 0 0 0,0 0 0 0 0,-1 0 1 0 0,-3-7-118 0 0,-3-20 316 0 0,8 33-338 0 0,-1-1-1 0 0,0 1 1 0 0,-1-1 0 0 0,0 1-1 0 0,-1-2 23 0 0,3 9-129 0 0,1 1 28 0 0,1-18 155 0 0,16-21-88 0 0,-17 38-220 0 0,6-5 394 0 0,0 3-63 0 0,0 1 1 0 0,0 1-1 0 0,-1-1 0 0 0,1 1 0 0 0,0 0 0 0 0,0 1 0 0 0,0-1 0 0 0,0 1 0 0 0,0 0 1 0 0,0 1-1 0 0,0-1 0 0 0,5 2-77 0 0,25 1 134 0 0,-32-3-113 0 0,0 1 0 0 0,1-1 0 0 0,-1 1 0 0 0,0 0 0 0 0,0 0 0 0 0,1 0-21 0 0,32 7 66 0 0,-29-6-12 0 0,2 1-44 0 0,-2-1-10 0 0,11 4 75 0 0,-17-5-32 0 0,3 2-22 0 0,-4-2 32 0 0,0 2-25 0 0,-1-1-1 0 0,-1 1 1 0 0,1 0-1 0 0,0 0 0 0 0,-1 0 1 0 0,1 0-1 0 0,-2 1-27 0 0,-4 5 187 0 0,-1-1 0 0 0,0 0-1 0 0,-5 4-186 0 0,-10 12 296 0 0,12-15-296 0 0,0 1 0 0 0,0-1 0 0 0,-6 3 0 0 0,10-8 0 0 0,0 0 0 0 0,0 0 0 0 0,-1-1 0 0 0,1 0 0 0 0,-1 0 0 0 0,-4 1 0 0 0,-5 2-26 0 0,15-5-102 0 0,1-1-6 0 0,18-14 326 0 0,-12 7-170 0 0,0 1-1 0 0,1 0 0 0 0,-1 0 1 0 0,1 1-1 0 0,0 0 0 0 0,2-1-21 0 0,-7 6 0 0 0,11-11 0 0 0,-12 10 0 0 0,0 0 1 0 0,-1 0-1 0 0,1 0 0 0 0,0 0 1 0 0,0 0-1 0 0,-1 0 0 0 0,1 0 0 0 0,-1 0 1 0 0,1-1-1 0 0,-1 1 0 0 0,0 0 1 0 0,1 0-1 0 0,-1-1 0 0 0,0 1 0 0 0,0 0 0 0 0,0 1 0 0 0,0-1 0 0 0,0 1 1 0 0,0 0-1 0 0,0-1 0 0 0,0 1 0 0 0,0 0 0 0 0,0-1 0 0 0,0 1 0 0 0,0-1 0 0 0,0 1 0 0 0,0 0 0 0 0,0-1 0 0 0,-1 1 0 0 0,1 0 0 0 0,0-1 0 0 0,0 1 1 0 0,-1 0-1 0 0,1-1 0 0 0,0 1 0 0 0,0 0 0 0 0,-1 0 0 0 0,1-1 0 0 0,0 1 0 0 0,0 0 0 0 0,-1 0 0 0 0,1 0 0 0 0,0-1 0 0 0,-1 1 0 0 0,1 0 1 0 0,0 0-1 0 0,-1 0 0 0 0,1 0 0 0 0,-1 0 0 0 0,1 0 0 0 0,0 0 0 0 0,-1 0 0 0 0,1 0 0 0 0,0 0 0 0 0,-1 0 0 0 0,1 0 0 0 0,-1 0 0 0 0,1 0 1 0 0,0 0-1 0 0,-1 0 0 0 0,1 0 0 0 0,0 0 0 0 0,-1 0 0 0 0,1 0 0 0 0,0 1 0 0 0,-1-1 0 0 0,1 0 0 0 0,-3 1 0 0 0,0 0 0 0 0,0 1 0 0 0,0-1 0 0 0,0 1 0 0 0,0 0 0 0 0,0 0 0 0 0,0 0 0 0 0,1 0 0 0 0,-1 0 0 0 0,1 1 0 0 0,0-1 0 0 0,-2 2 0 0 0,-1 3 0 0 0,0 0 0 0 0,0 0 0 0 0,1 0 0 0 0,-2 4 0 0 0,3-7 0 0 0,1 0 0 0 0,1 0 0 0 0,-1-1 0 0 0,1 1 0 0 0,0 0 0 0 0,-1 0 0 0 0,2 0 0 0 0,-1 0 0 0 0,1-4 0 0 0,0 0 0 0 0,0 0 0 0 0,0-1 0 0 0,1 1 0 0 0,-1 0 0 0 0,0 0 0 0 0,0 0 0 0 0,0 0 0 0 0,1 0 0 0 0,-1-1 0 0 0,0 1 0 0 0,0 0 0 0 0,0 0 0 0 0,1 0 0 0 0,-1 0 0 0 0,0 0 0 0 0,0 0 0 0 0,1 0 0 0 0,-1 0 0 0 0,0 0 0 0 0,0 0 0 0 0,1 0 0 0 0,-1 0 0 0 0,0 0 0 0 0,0 0 0 0 0,1 0 0 0 0,-1 0 0 0 0,0 0 0 0 0,0 0 0 0 0,1 0 0 0 0,-1 1 0 0 0,0-1 0 0 0,0 0 0 0 0,0 0 0 0 0,1 0 0 0 0,-1 0 0 0 0,0 0 0 0 0,0 0 0 0 0,0 1 0 0 0,0-1 0 0 0,1 0 0 0 0,-1 0 0 0 0,0 0 0 0 0,0 1 0 0 0,0-1 0 0 0,0 0 0 0 0,0 0 0 0 0,0 0 0 0 0,1 1 0 0 0,-1-1 0 0 0,0 0 0 0 0,0 0 0 0 0,0 1 0 0 0,0-1 0 0 0,0 0 0 0 0,0 0 0 0 0,0 1 0 0 0,0-1 0 0 0,0 0 0 0 0,0 0 0 0 0,2-6 0 0 0,0 0 0 0 0,0-1 0 0 0,-1 1 0 0 0,1-1 0 0 0,-1 1 0 0 0,-1-1 0 0 0,0 1 0 0 0,1-1 0 0 0,-2 0 0 0 0,1 1 0 0 0,-1-1 0 0 0,-1-3 0 0 0,1 0 26 0 0,1 8-13 0 0,-1 0-1 0 0,1 0 0 0 0,0 0 0 0 0,0 0 0 0 0,-1 0 0 0 0,1 0 0 0 0,-1 0 0 0 0,1 1 0 0 0,-1-1 0 0 0,0 0 0 0 0,0 0 1 0 0,0 1-1 0 0,0-1 0 0 0,0 0 0 0 0,0 1 0 0 0,-1-1 0 0 0,1 1 0 0 0,0-1 0 0 0,-1 1-12 0 0,1 0-7 0 0,1 1 1 0 0,-1-1-1 0 0,1 1 0 0 0,-1 0 1 0 0,0-1-1 0 0,1 1 0 0 0,-1 0 0 0 0,0 0 1 0 0,0-1-1 0 0,1 1 0 0 0,-1 0 1 0 0,0 0-1 0 0,1 0 0 0 0,-1 0 0 0 0,0 0 1 0 0,0 0-1 0 0,1 0 0 0 0,-1 0 0 0 0,0 0 1 0 0,0 0-1 0 0,1 0 0 0 0,-1 0 1 0 0,0 1-1 0 0,1-1 0 0 0,-1 0 0 0 0,0 0 1 0 0,1 1-1 0 0,-1-1 0 0 0,0 1 0 0 0,1-1 1 0 0,-1 0-1 0 0,1 1 0 0 0,-1-1 1 0 0,1 1-1 0 0,-1 0 0 0 0,1-1 0 0 0,-1 1 1 0 0,1-1-1 0 0,-1 1 0 0 0,1 0 0 0 0,0-1 1 0 0,-1 1-1 0 0,1 0 0 0 0,0-1 1 0 0,0 1-1 0 0,-1 0 7 0 0,0 4-12 0 0,0-1 0 0 0,0 1-1 0 0,0 0 1 0 0,0 0 0 0 0,1-1 0 0 0,0 1 0 0 0,0 0 0 0 0,0 0 0 0 0,0-1-1 0 0,1 1 1 0 0,0 0 0 0 0,0 2 12 0 0,2 9 7 0 0,7 3 84 0 0,-10-19-90 0 0,0 1 0 0 0,0-1 0 0 0,0 1 0 0 0,1-1 1 0 0,-1 1-1 0 0,0-1 0 0 0,0 1 0 0 0,0-1 0 0 0,1 1 0 0 0,-1-1 1 0 0,0 1-1 0 0,1-1 0 0 0,-1 1 0 0 0,0-1 0 0 0,1 0 0 0 0,-1 1 1 0 0,1-1-1 0 0,-1 0-1 0 0,6-1 53 0 0,2-9-28 0 0,-8 10-36 0 0,1-6 12 0 0,1 0-1 0 0,-1 0 1 0 0,0 0 0 0 0,0 0 0 0 0,-1 0 0 0 0,0-1-1 0 0,0 1 1 0 0,0 0 0 0 0,-1 0 0 0 0,0 0-1 0 0,0 0 1 0 0,-1 0 0 0 0,1 0 0 0 0,-1 0 0 0 0,-1 1-1 0 0,1-1 1 0 0,-3-4-1 0 0,2 7-13 0 0,3 3 12 0 0,0 0-1 0 0,-1 0 1 0 0,1 0-1 0 0,0 0 1 0 0,0 0 0 0 0,-1 0-1 0 0,1 0 1 0 0,0 0 0 0 0,0 0-1 0 0,0 0 1 0 0,-1 0 0 0 0,1 0-1 0 0,0 0 1 0 0,0 0 0 0 0,0 0-1 0 0,-1 0 1 0 0,1 0-1 0 0,0 0 1 0 0,0 0 0 0 0,0 0-1 0 0,0 1 1 0 0,-1-1 0 0 0,1 0-1 0 0,0 0 1 0 0,0 0 0 0 0,0 0-1 0 0,0 0 1 0 0,-1 1 0 0 0,1-1-1 0 0,0 0 1 0 0,0 0-1 0 0,0 1 3 0 0,-1 2-25 0 0,0 0 20 0 0,0 0 0 0 0,0 0 0 0 0,0 0-1 0 0,0 0 1 0 0,1 0 0 0 0,-1 1 0 0 0,1-1 0 0 0,0 0-1 0 0,0 0 1 0 0,0 1 0 0 0,1-1 0 0 0,-1 0 0 0 0,1 0-1 0 0,0 0 1 0 0,0 0 0 0 0,0 0 0 0 0,0 1 0 0 0,0-2-1 0 0,1 1 1 0 0,-1 0 4 0 0,-1-2 3 0 0,1 0 0 0 0,-1-1-1 0 0,1 1 1 0 0,-1 0 0 0 0,0-1 0 0 0,1 1-1 0 0,-1 0 1 0 0,1-1 0 0 0,-1 1 0 0 0,1-1-1 0 0,0 1 1 0 0,-1-1 0 0 0,1 1 0 0 0,-1-1 0 0 0,1 1-1 0 0,0-1 1 0 0,-1 0 0 0 0,1 0 0 0 0,0 1-1 0 0,0-1 1 0 0,-1 0 0 0 0,1 0 0 0 0,0 1-1 0 0,0-1 1 0 0,-1 0 0 0 0,1 0 0 0 0,1 0-3 0 0,18-4 53 0 0,-17 3-49 0 0,2-1-4 0 0,0 0 0 0 0,0-1 0 0 0,0 1 0 0 0,0-1 0 0 0,-1 0 0 0 0,1-1 0 0 0,0 0 0 0 0,8-5 0 0 0,35-25-72 0 0,-55 36 99 0 0,5-1-12 0 0,0 0-1 0 0,0-1 1 0 0,0 1-1 0 0,0 0 1 0 0,0 0-1 0 0,1 0 0 0 0,-1 0 1 0 0,-1 1-15 0 0,-12 11 188 0 0,8-8-185 0 0,1 0 1 0 0,0 1 0 0 0,1-1-1 0 0,-1 1 1 0 0,1 0 0 0 0,0 0 0 0 0,1 1-1 0 0,-4 5-3 0 0,8-12 0 0 0,0 0 0 0 0,0 0 0 0 0,-1 0 0 0 0,1 0 0 0 0,0 0 0 0 0,0 0 0 0 0,0 0 0 0 0,0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0,5-3 0 0 0,7-5 0 0 0,17-18-248 0 0,13-15 248 0 0,-38 37 0 0 0,-1 0 0 0 0,0 0 0 0 0,0 0 0 0 0,0-1 0 0 0,-1 1 0 0 0,0-1 0 0 0,1 0 0 0 0,-3 1 11 0 0,-20 14 194 0 0,11-1-165 0 0,0-1 0 0 0,1 1 0 0 0,-7 8-40 0 0,-18 18-8 0 0,17-23 8 0 0,21-20 0 0 0,0 1 0 0 0,-1-1 0 0 0,0 0 0 0 0,0-1 0 0 0,-3 8 0 0 0,-1 0 0 0 0,0 0 0 0 0,0 0 0 0 0,0 0 0 0 0,0 1 0 0 0,0-1 0 0 0,0 0 0 0 0,0 0 0 0 0,0 0 0 0 0,0 0 0 0 0,0 0 0 0 0,0 1 0 0 0,-1-1 0 0 0,1 0 0 0 0,0 0 0 0 0,-1 0 0 0 0,1 1 0 0 0,0-1 0 0 0,-1 0 0 0 0,1 0 0 0 0,-1 1 0 0 0,1-1 0 0 0,-1 0 0 0 0,1 1 0 0 0,-1-1 0 0 0,0 1 0 0 0,1-1 0 0 0,-1 0 0 0 0,0 1 0 0 0,0 0 0 0 0,0-1 0 0 0,-2 0 0 0 0,2 1 0 0 0,-1-1 0 0 0,0 1 0 0 0,0-1 0 0 0,0 1 0 0 0,1 0 0 0 0,-1 0 0 0 0,0 0 0 0 0,0 0 0 0 0,0 0 0 0 0,1 0 0 0 0,-1 1 0 0 0,0-1 0 0 0,0 0 0 0 0,1 1 0 0 0,-1-1 0 0 0,0 1 0 0 0,1 0 0 0 0,-1 0 0 0 0,0 0 0 0 0,1-1 0 0 0,-1 1 0 0 0,0 1 0 0 0,2-1 0 0 0,-2 1 0 0 0,-8-1 0 0 0,7-3 0 0 0,8 1 0 0 0,-3 2 0 0 0,0 0 0 0 0,0 0 0 0 0,-1 0 0 0 0,1 0 0 0 0,0 0 0 0 0,0 0 0 0 0,-1 1 0 0 0,1-1 0 0 0,-1 1 0 0 0,1-1 0 0 0,0 2 0 0 0,8 7 0 0 0,-5-6 0 0 0,30 14 0 0 0,-31-15 0 0 0,-5 2 0 0 0,-2 0 1 0 0,1 0-1 0 0,-1 0 0 0 0,0-1 1 0 0,-1 1-1 0 0,1-1 1 0 0,-1 0-1 0 0,0 0 0 0 0,0 0 1 0 0,0-1-1 0 0,0 0 1 0 0,-4 3-1 0 0,1-1-20 0 0,-1 1 1 0 0,1 1 0 0 0,-3 2 19 0 0,10-8-1 0 0,-1-1 1 0 0,1 1-1 0 0,0-1 0 0 0,-1 1 1 0 0,1-1-1 0 0,-1 1 0 0 0,1-1 1 0 0,0 1-1 0 0,0-1 0 0 0,-1 1 1 0 0,1-1-1 0 0,0 1 0 0 0,0 0 1 0 0,0-1-1 0 0,-1 1 0 0 0,1 0 1 0 0,0 0 0 0 0,0 2-12 0 0,-2 1-36 0 0,3 0 47 0 0,0-4 2 0 0,-1 1 1 0 0,1-1-1 0 0,-1 0 0 0 0,1 0 1 0 0,-1 1-1 0 0,1-1 0 0 0,-1 0 1 0 0,1 0-1 0 0,-1 0 0 0 0,1 0 1 0 0,-1 0-1 0 0,1 0 0 0 0,0 0 1 0 0,-1 0-1 0 0,1 0 0 0 0,-1 0 1 0 0,1 0-1 0 0,-1 0 0 0 0,1 0 1 0 0,-1 0-1 0 0,1-1 0 0 0,-1 1 1 0 0,1 0-1 0 0,-1 0 0 0 0,1-1 1 0 0,0 1-2 0 0,12-6 18 0 0,-7 3-18 0 0,-1-1-1 0 0,0 1 1 0 0,0-1-1 0 0,-1 0 1 0 0,1 0-1 0 0,-1-1 1 0 0,0 1-1 0 0,0-1 1 0 0,0 0-1 0 0,-1 0 1 0 0,1-1-1 0 0,-1 1 1 0 0,-1 0-1 0 0,1-1 1 0 0,-1 0-1 0 0,1-1 1 0 0,4-10 0 0 0,3-10 0 0 0,-10 27 0 0 0,0-1 0 0 0,0 1 0 0 0,0 0 0 0 0,0 0 0 0 0,0-1 0 0 0,0 1 0 0 0,0 0 0 0 0,0 0 0 0 0,0-1 0 0 0,0 1 0 0 0,0 0 0 0 0,0 0 0 0 0,0-1 0 0 0,0 1 0 0 0,0 0 0 0 0,0 0 0 0 0,-1-1 0 0 0,1 1 0 0 0,0 0 0 0 0,0 0 0 0 0,0 0 0 0 0,0-1 0 0 0,0 1 0 0 0,-1 0 0 0 0,1 0 0 0 0,0 0 0 0 0,0-1 0 0 0,0 1 0 0 0,0 0 0 0 0,-1 0 0 0 0,1 0 0 0 0,0 0 0 0 0,0 0 0 0 0,-1 0 0 0 0,1-1 0 0 0,0 1 0 0 0,0 0 0 0 0,-1 0 0 0 0,1 0 0 0 0,0 0 0 0 0,0 0 0 0 0,-1 0 0 0 0,1 0 0 0 0,0 0 0 0 0,0 0 0 0 0,-1 0 0 0 0,1 0 0 0 0,0 0 0 0 0,0 0 0 0 0,-1 0 0 0 0,1 0 0 0 0,0 1 0 0 0,-9 1 0 0 0,-36 11 0 0 0,39-9 0 0 0,4-3-14 0 0,2-1 12 0 0,0 0 1 0 0,0 0 0 0 0,0 0 0 0 0,-1 0 0 0 0,1 0 0 0 0,0 0 0 0 0,0 0 0 0 0,0 0 0 0 0,-1 0 0 0 0,1 0 0 0 0,0 0 0 0 0,0 0 0 0 0,0 0 0 0 0,0 0 0 0 0,-1 0 0 0 0,1 0 0 0 0,0 0-1 0 0,0 0 1 0 0,0-1 0 0 0,0 1 0 0 0,0 0 0 0 0,-1 0 0 0 0,1 0 0 0 0,0 0 0 0 0,0 0 0 0 0,0 0 0 0 0,0-1 0 0 0,0 1 0 0 0,0 0 0 0 0,0 0 0 0 0,0 0 0 0 0,-1 0 0 0 0,1 0 0 0 0,0-1-1 0 0,0 1 1 0 0,0 0 0 0 0,0 0 0 0 0,0 0 0 0 0,0 0 0 0 0,0-1 0 0 0,0 1 0 0 0,0 0 0 0 0,0 0 0 0 0,0 0 0 0 0,0 0 0 0 0,0-1 0 0 0,0 1 1 0 0,4-10 54 0 0,-1 5-68 0 0,-3 1-48 0 0,1 1 189 0 0,0 2-1725 0 0,0-1-5197 0 0,2-3-996 0 0</inkml:trace>
  <inkml:trace contextRef="#ctx0" brushRef="#br1" timeOffset="-11840.772">3303 4125 456 0 0,'0'0'315'0'0,"0"0"11"0"0,5-2 300 0 0,-4 1-300 0 0,0 1 1 0 0,1-1-1 0 0,-1 1 0 0 0,0-1 1 0 0,1 1-1 0 0,-1 0 1 0 0,0-1-1 0 0,1 1 1 0 0,-1 0-1 0 0,0 0 1 0 0,1 0-327 0 0,-1 0 1083 0 0,0 1 1 0 0,0-1-1 0 0,0 0 1 0 0,0 1-1 0 0,0-1 1 0 0,0 1-1 0 0,0-1 1 0 0,0 1-1 0 0,0-1 1 0 0,0 1-1 0 0,0 0 1 0 0,0-1-1 0 0,0 2-1083 0 0,6 3 3723 0 0,2-1-6347 0 0,-4-4 2950 0 0,0 1-1 0 0,0 0 1 0 0,0-1-1 0 0,1 0 1 0 0,-1 0-1 0 0,0-1 1 0 0,0 0 0 0 0,0 1-1 0 0,0-2 1 0 0,1 1-1 0 0,0-1-325 0 0,19-7 662 0 0,1 0-1 0 0,6 1-661 0 0,-23 6 36 0 0,-4 1 18 0 0,1 0 0 0 0,0-1 1 0 0,-1 1-1 0 0,1-1 1 0 0,-1 0-1 0 0,1-1 0 0 0,-1 1 1 0 0,0-1-1 0 0,1-1-54 0 0,-3 2 44 0 0,1 0 0 0 0,0-1 0 0 0,-1 1-1 0 0,1 0 1 0 0,0 1 0 0 0,3-2-44 0 0,18-9 121 0 0,33-24 7 0 0,-38 25 84 0 0,1 0 0 0 0,17-15-212 0 0,-25 17 24 0 0,-13 7-24 0 0,1 0-2 0 0,7-4 58 0 0,27-21 97 0 0,-8 6-148 0 0,12-19 320 0 0,-35 37-321 0 0,0 0-1 0 0,0 0 0 0 0,0-1 0 0 0,-1 1 0 0 0,1-1 0 0 0,1-3-3 0 0,6-5 28 0 0,18-15 36 0 0,-22 21-64 0 0,8-7-11 0 0,-13 10-42 0 0,13-1 65 0 0,8 4 123 0 0,-21 0-93 0 0,-2 1-30 0 0,1-1 0 0 0,0 1-1 0 0,-1 0 1 0 0,1-1-1 0 0,-1 1 1 0 0,1 0-1 0 0,-1 0 1 0 0,1 0 0 0 0,-1 0-1 0 0,0-1 1 0 0,1 1-1 0 0,-1 0 1 0 0,0 0-1 0 0,1 0 1 0 0,-1 0 0 0 0,0 0-1 0 0,0 0 1 0 0,0 0-1 0 0,0 0-11 0 0,-1 22 148 0 0,0-12-369 0 0,0-5 138 0 0,1-3 91 0 0,-1 0 1 0 0,1 0 0 0 0,0 0-1 0 0,0 0 1 0 0,0 0 0 0 0,1 0-1 0 0,-1 1-8 0 0,-2 18 214 0 0,3-5-184 0 0,-2-14 16 0 0,1 0 0 0 0,0-1 0 0 0,0 1 0 0 0,0-1 0 0 0,0 1 1 0 0,0-1-1 0 0,1 1 0 0 0,-1-1 0 0 0,1 1-46 0 0,8 28 135 0 0,-7-25-83 0 0,-2-6-50 0 0,1 0 0 0 0,-1 0 0 0 0,0 0 0 0 0,0 0 0 0 0,1 0 0 0 0,-1 0 0 0 0,0 0 0 0 0,1 1 0 0 0,-1-1 1 0 0,0 0-1 0 0,0 0 0 0 0,0 0 0 0 0,1 0 0 0 0,-1 0 0 0 0,0 0 0 0 0,0 1 0 0 0,1-1 0 0 0,-1 0 0 0 0,0 0 0 0 0,0 0 0 0 0,0 1 0 0 0,0-1 0 0 0,1 0 0 0 0,-1 0 0 0 0,0 0 0 0 0,0 1 0 0 0,0-1 0 0 0,0 0 0 0 0,0 0 0 0 0,0 1 0 0 0,0-1 0 0 0,0 0-2 0 0,8 17 442 0 0,-8-16-420 0 0,1-1 0 0 0,-1 1 0 0 0,0 0 0 0 0,0-1 0 0 0,1 1 0 0 0,-1 0 0 0 0,1-1 0 0 0,-1 1 0 0 0,1 0 0 0 0,-1-1 0 0 0,1 1 0 0 0,-1-1 0 0 0,1 1 0 0 0,-1-1 0 0 0,1 1 0 0 0,-1-1 1 0 0,1 1-1 0 0,0-1 0 0 0,-1 0 0 0 0,1 1 0 0 0,0-1 0 0 0,0 0-22 0 0,0 1-98 0 0,-1-1-62 0 0,0 0-21 0 0,1 1 28 0 0,4 5 419 0 0,-3-5 10 0 0,5 2-201 0 0,30 16-171 0 0,-36-18-35 0 0,-1-1-18 0 0,1 0 22 0 0,2 1 185 0 0,0 0 0 0 0,0 0-1 0 0,0-1 1 0 0,0 1-1 0 0,0-1 1 0 0,0 0 0 0 0,0 0-1 0 0,1 0-57 0 0,-2 0-82 0 0,-1 0-33 0 0,1 0 27 0 0,4 0 71 0 0,16 0 385 0 0,-1 0-588 0 0,7-2 288 0 0,-21 0-121 0 0,26-2 251 0 0,5-4-191 0 0,-26 7-9 0 0,-5 1 5 0 0,1-1-1 0 0,-1 0 1 0 0,0 0-1 0 0,0-1 1 0 0,2 0-3 0 0,18-4 54 0 0,-8 3-44 0 0,72-15 115 0 0,-78 14-166 0 0,-10 3 34 0 0,0 0 0 0 0,0 0 0 0 0,0 0 0 0 0,0 1 0 0 0,0-1 0 0 0,0 1-1 0 0,0 0 8 0 0,0 0 37 0 0,-1-1 0 0 0,1 1 0 0 0,0-1 0 0 0,0 0 0 0 0,-1 0 0 0 0,1 0 0 0 0,0 0 0 0 0,-1 0 0 0 0,1-1-37 0 0,18-5 83 0 0,-11 3-51 0 0,5 0 72 0 0,6-1-90 0 0,3 0-17 0 0,-17 5 12 0 0,-1-1 0 0 0,1-1 0 0 0,0 1 0 0 0,0-1 0 0 0,4-2-9 0 0,15-4 19 0 0,29-4 98 0 0,7-7-42 0 0,-55 17-75 0 0,-6 2 4 0 0,0 0 0 0 0,0 0-1 0 0,-1-1 1 0 0,1 1 0 0 0,0 0 0 0 0,0 0 0 0 0,0 0-1 0 0,0 0 1 0 0,0 0 0 0 0,-1 0 0 0 0,1 0 0 0 0,0 0 0 0 0,0 1-1 0 0,0-1-3 0 0,32-3 11 0 0,-7 1-11 0 0,-19 2 0 0 0,-1 0 0 0 0,0-1 0 0 0,1 0 0 0 0,1 0 0 0 0,-1-1 5 0 0,-1 2 33 0 0,11 6-6 0 0,-11-4 10 0 0,1 0-31 0 0,-1 0-11 0 0,48 5 117 0 0,-52-7-115 0 0,-1 0-1 0 0,1 0 0 0 0,0 0 0 0 0,-1 0 0 0 0,1 1 0 0 0,0-1 1 0 0,-1 1-1 0 0,1-1 0 0 0,0 1 0 0 0,-1 0 0 0 0,1-1-1 0 0,6 3-2 0 0,-3-1 1 0 0,0-1 1 0 0,0 1-1 0 0,0 0 1 0 0,4 2 0 0 0,12 5 13 0 0,6 2 49 0 0,-20-8-48 0 0,0 1 0 0 0,1-1-1 0 0,0-1 1 0 0,3 1-14 0 0,-9-2 0 0 0,0-1 0 0 0,0 1 0 0 0,0-1 0 0 0,0 1 0 0 0,0 0 0 0 0,0 0 0 0 0,0 0 0 0 0,0 0 0 0 0,0 0 0 0 0,0 1 0 0 0,4 2 0 0 0,5 4 0 0 0,-10-6 0 0 0,1-1 0 0 0,0 1 0 0 0,0-1 0 0 0,0 0 0 0 0,0 1 0 0 0,0-1 0 0 0,0 0 0 0 0,2 0 0 0 0,-4-1 0 0 0,0 0 0 0 0,1 0 0 0 0,-1 0 0 0 0,0 0 0 0 0,0 0 0 0 0,1 0 0 0 0,-1 0 0 0 0,0 0 0 0 0,0 0 0 0 0,1 1 0 0 0,-1-1 0 0 0,0 0 0 0 0,0 0 0 0 0,1 0 0 0 0,-1 0 0 0 0,0 0 0 0 0,0 0 0 0 0,0 1 0 0 0,1-1 0 0 0,-1 0 0 0 0,0 0 0 0 0,0 0 0 0 0,0 1 0 0 0,0-1 0 0 0,1 0 0 0 0,-1 0 0 0 0,0 0 0 0 0,0 1 0 0 0,0-1 0 0 0,0 0 0 0 0,0 0 0 0 0,0 1 0 0 0,0-1 0 0 0,0 0 0 0 0,7 4 0 0 0,-6-3 0 0 0,0 0 0 0 0,1 0 0 0 0,-1-1 0 0 0,0 1 0 0 0,1 0 0 0 0,-1 0 0 0 0,0 1 0 0 0,0-1 0 0 0,0 0 0 0 0,0 0 0 0 0,0 0 0 0 0,0 1 0 0 0,-1-1 0 0 0,1 0 0 0 0,0 2 0 0 0,1 2 0 0 0,1 0 0 0 0,2 17 64 0 0,-4-17-64 0 0,-1-1 16 0 0,0-3 75 0 0,0-1 58 0 0,0 0 12 0 0,-1 0-22 0 0,-1 4-126 0 0,1-3-12 0 0,0 0-1 0 0,0 0 1 0 0,0 0 0 0 0,0 0-1 0 0,0-1 1 0 0,0 1-1 0 0,-1 0 1 0 0,1 0-1 0 0,0-1 1 0 0,-1 1-1 0 0,1 0 1 0 0,0-1-1 0 0,-1 0 1 0 0,1 1-1 0 0,-2-1 0 0 0,-9 5 15 0 0,6-2-15 0 0,0-1 0 0 0,0 0 0 0 0,0 0 0 0 0,0 0 0 0 0,-1 0 0 0 0,1-1 0 0 0,-5 0 0 0 0,-3 1 0 0 0,6-1-46 0 0,0 0 0 0 0,0-1-1 0 0,0 0 1 0 0,0-1 46 0 0,2 1-32 0 0,0-1 0 0 0,0 1 0 0 0,0 0 0 0 0,0 1 0 0 0,0 0 0 0 0,0 0 0 0 0,-6 1 32 0 0,4 1 45 0 0,0 0 1 0 0,0-1-1 0 0,0 0 1 0 0,-1-1-1 0 0,1 1 1 0 0,-1-2-1 0 0,1 1 1 0 0,-1-1-1 0 0,-1-1-45 0 0,6 2 0 0 0,-22 6 0 0 0,14 1 0 0 0,12-7 0 0 0,0-1 0 0 0,-1 0 0 0 0,1 1 0 0 0,0-1 0 0 0,-1 1 0 0 0,1-1 0 0 0,-1 1 0 0 0,1-1 0 0 0,0 1 0 0 0,0-1 0 0 0,-1 1 0 0 0,1-1 0 0 0,0 1 0 0 0,0 0 0 0 0,0-1 0 0 0,0 1 0 0 0,-1-1 0 0 0,1 1 0 0 0,0 0 0 0 0,0-1 0 0 0,0 1 0 0 0,0 0 0 0 0,0 1 0 0 0,-1-1 0 0 0,1 1 0 0 0,-1-1 0 0 0,1 1 0 0 0,0-1 0 0 0,-1 1 0 0 0,1-1 0 0 0,0 1 0 0 0,0-1 0 0 0,0 1 0 0 0,0 0 0 0 0,0-1 0 0 0,1 1 0 0 0,-1-1 0 0 0,0 1 0 0 0,1-1 0 0 0,-1 1 0 0 0,1 0 0 0 0,2 7 0 0 0,-3-6 0 0 0,7 16 0 0 0,3 3 0 0 0,-5-4 0 0 0,-4-12-28 0 0,-1-2-11 0 0,1-1 0 0 0,0 0 0 0 0,0 0 1 0 0,0 1-1 0 0,0-1 0 0 0,1 0 0 0 0,-1 0 1 0 0,1 0-1 0 0,0-1 0 0 0,0 2 39 0 0,1 0 0 0 0,18 15 0 0 0,8 8 0 0 0,-26-23 5 0 0,0 0 1 0 0,0-1-1 0 0,1 0 1 0 0,0 0-1 0 0,-1 0 1 0 0,1 0-1 0 0,3 1-5 0 0,17 14 26 0 0,-22-17-21 0 0,0 1 1 0 0,0 0-1 0 0,0-1 0 0 0,0 0 0 0 0,0 1 0 0 0,1-1 1 0 0,-1 0-1 0 0,0 0 0 0 0,1 0 0 0 0,-1 0 1 0 0,1-1-1 0 0,-1 1 0 0 0,1-1 0 0 0,-1 1 1 0 0,2-1-6 0 0,5 0 44 0 0,1 0 1 0 0,-1-1-1 0 0,6 0-44 0 0,15-2 44 0 0,-23 3-38 0 0,0 0 1 0 0,1-1-1 0 0,-1 0 1 0 0,0 0-1 0 0,0-1 0 0 0,0 0 1 0 0,0 0-1 0 0,0-1 1 0 0,0 0-1 0 0,2-1-6 0 0,4-2 0 0 0,19-11 0 0 0,-30 17 0 0 0,9-11 0 0 0,1 4 64 0 0,-11 6-64 0 0,1 0 0 0 0,-1 0 0 0 0,0 0 0 0 0,0-1 0 0 0,0 1 0 0 0,0 0 0 0 0,0 0 0 0 0,0-1 0 0 0,-1 1 0 0 0,1-1 0 0 0,0 1 0 0 0,-1-1 0 0 0,1 1 0 0 0,-1-1 0 0 0,1 0 0 0 0,1-8 0 0 0,1 1 0 0 0,0 0 0 0 0,0-1 0 0 0,1 1 0 0 0,0 0 0 0 0,16-25 0 0 0,-17 30 0 0 0,-1-2 41 0 0,-2 4 33 0 0,0-8-34 0 0,3-10-27 0 0,-3 7-13 0 0,-1 2-64 0 0,-1 16 24 0 0,2-4 115 0 0,0 6-6 0 0,0-4-82 0 0,1 0 0 0 0,-1 0 1 0 0,1 0-1 0 0,0 1 0 0 0,0-1 0 0 0,0 0 0 0 0,0 0 0 0 0,1 1 13 0 0,-2-3 7 0 0,6 38-7 0 0,-3 8 0 0 0,-1-44 0 0 0,-1-1 0 0 0,0 0 0 0 0,0 0 0 0 0,0 1 0 0 0,-1-1 0 0 0,1 0 0 0 0,-1 0 0 0 0,1 0 0 0 0,-1 1 0 0 0,0-1 0 0 0,0 0 0 0 0,0 2 0 0 0,0 10 0 0 0,0-10 0 0 0,-8 34 0 0 0,6-27 0 0 0,-1-4 0 0 0,1 2 0 0 0,2-9 0 0 0,0 1 0 0 0,0 0 0 0 0,0-1 0 0 0,-1 1 0 0 0,1 0 0 0 0,0-1 1 0 0,0 1-1 0 0,-1 0 0 0 0,1-1 0 0 0,0 1 0 0 0,-1 0 0 0 0,1-1 0 0 0,0 1 0 0 0,-1-1 0 0 0,1 1 0 0 0,-1-1 0 0 0,1 1 0 0 0,-1 0 0 0 0,-3 5-16 0 0,3-5 18 0 0,1 1 0 0 0,-1 0 0 0 0,0-1 0 0 0,0 1 0 0 0,0-1 0 0 0,1 1-1 0 0,-2-1 1 0 0,1 1 0 0 0,0-1 0 0 0,0 0 0 0 0,0 0 0 0 0,-1 1 0 0 0,1-1-1 0 0,-1 0-1 0 0,-2 3-19 0 0,-11 11 83 0 0,0-6-64 0 0,10-5 0 0 0,0-2 0 0 0,2 1 0 0 0,-20 12-14 0 0,16-11-1 0 0,1 0 1 0 0,-1 0-1 0 0,0 0 0 0 0,-1-1 0 0 0,-1 1 15 0 0,7-4 0 0 0,0 1 0 0 0,0 0 0 0 0,0-1 0 0 0,0 1 0 0 0,0-1 0 0 0,-1 0 0 0 0,1 1 0 0 0,0-1 0 0 0,0 0 0 0 0,-1 0 0 0 0,1-1 0 0 0,0 1 0 0 0,-13-1 0 0 0,2 1 0 0 0,9 0 0 0 0,0 1 0 0 0,-1-1 0 0 0,1-1 0 0 0,-1 1 0 0 0,1-1 0 0 0,-1 0 0 0 0,1 0 0 0 0,-3-1 0 0 0,-7-1 0 0 0,12 2 0 0 0,0 1 0 0 0,0-1 0 0 0,0 1 0 0 0,0-1 0 0 0,0 0 0 0 0,0 1 0 0 0,1-1 0 0 0,-1 0 0 0 0,0 0 0 0 0,-2-2 0 0 0,0 0 0 0 0,-1 0 0 0 0,0 0 0 0 0,1 1 0 0 0,-1 0 0 0 0,-3-1 0 0 0,-48-17 0 0 0,53 19 0 0 0,1 0 0 0 0,-1-1 0 0 0,0 1 0 0 0,0-1-1 0 0,1 1 1 0 0,-1-1 0 0 0,0 0 0 0 0,1 0 0 0 0,0 0 0 0 0,-1 0 0 0 0,1 0-1 0 0,0-1 1 0 0,0 1 0 0 0,-1-3 0 0 0,-24-23 23 0 0,20 22-43 0 0,1-1 0 0 0,-1 0 0 0 0,1-1 0 0 0,-3-5 20 0 0,3 4 57 0 0,-1 1 0 0 0,0-1 0 0 0,-6-4-57 0 0,10 10 129 0 0,1 2-148 0 0,1-1-1 0 0,-1 1 0 0 0,1 0 1 0 0,-1-1-1 0 0,1 0 0 0 0,-1 1 0 0 0,1-1 1 0 0,0 1-1 0 0,0-1 0 0 0,0 0 1 0 0,0 0-1 0 0,0 0 0 0 0,0 0 0 0 0,0 0 20 0 0,-12-8 208 0 0,12 8-192 0 0,-1 0 0 0 0,1 0 0 0 0,-1 0-1 0 0,1 1 1 0 0,-1-1 0 0 0,0 1 0 0 0,0-1-1 0 0,0 1 1 0 0,0-1 0 0 0,-1 1-16 0 0,1 0-7 0 0,0-1 0 0 0,1 1 0 0 0,-1 0 0 0 0,0-1 0 0 0,0 1 0 0 0,1-1 0 0 0,-1 1-1 0 0,1-1 1 0 0,-1 0 0 0 0,1 1 0 0 0,-1-2 7 0 0,-2-7-49 0 0,3 7 30 0 0,0 0 1 0 0,0 1-1 0 0,-1-1 0 0 0,1 1 1 0 0,0-1-1 0 0,-1 1 1 0 0,0 0-1 0 0,1-1 1 0 0,-1 1-1 0 0,0 0 1 0 0,0 0-1 0 0,0 0 1 0 0,-1 1-1 0 0,-1-2 19 0 0,-14-5 0 0 0,15 7 0 0 0,1 1 0 0 0,0-1 0 0 0,0 0 0 0 0,-1 0 0 0 0,1 0 0 0 0,0-1 0 0 0,0 1 0 0 0,0 0 0 0 0,0-1 0 0 0,0 0 0 0 0,-19-9 0 0 0,2 2 0 0 0,18 8 0 0 0,0 0 0 0 0,-1 1 0 0 0,1-1 0 0 0,-1 0 0 0 0,1 1 0 0 0,-1-1 0 0 0,1 1 0 0 0,-1-1 0 0 0,1 1 0 0 0,-1 0 0 0 0,0-1 0 0 0,1 1 0 0 0,-1 0 0 0 0,0 0 0 0 0,1 0 0 0 0,-1 0 0 0 0,1 1 0 0 0,-2-1 0 0 0,-20 2 0 0 0,13-1 0 0 0,8-1 0 0 0,1 0 0 0 0,-1 0 0 0 0,0 0 0 0 0,0 0 0 0 0,0 0 0 0 0,1 0 0 0 0,-1 0 0 0 0,0 0 0 0 0,0-1 0 0 0,0 1 0 0 0,1-1 0 0 0,-1 1 0 0 0,-1-2 0 0 0,1 1 0 0 0,-1 0 0 0 0,0 0 0 0 0,0 1 0 0 0,0-1 0 0 0,0 0 0 0 0,0 1 0 0 0,1 0 0 0 0,-1 0 0 0 0,0 0 0 0 0,0 0 0 0 0,0 0 0 0 0,0 0 0 0 0,0 1 0 0 0,0-1 0 0 0,0 1 0 0 0,0 0 0 0 0,0 0 0 0 0,-9 2 0 0 0,7-2 0 0 0,0 0 0 0 0,2 1 0 0 0,-7 9 0 0 0,7-8 2 0 0,0 0 1 0 0,1 1-1 0 0,-1-1 0 0 0,1 1 0 0 0,0 0 1 0 0,0 0-1 0 0,0 0 0 0 0,1 0 1 0 0,0 0-1 0 0,-1 0 0 0 0,1 1 0 0 0,1-1 1 0 0,-1 0-1 0 0,0 4-2 0 0,1 2 8 0 0,0 0 0 0 0,0 0 0 0 0,1 0 0 0 0,1 9-8 0 0,5 25-11 0 0,11 22 22 0 0,-18-64-6 0 0,0 0 1 0 0,1-1-1 0 0,-1 1 0 0 0,0 0 1 0 0,1-1-1 0 0,0 1 0 0 0,-1 0 1 0 0,1-1-1 0 0,0 1 0 0 0,0 0-5 0 0,16 33 64 0 0,-16-33-69 0 0,0 0 1 0 0,0 0-1 0 0,1 0 0 0 0,-1 0 0 0 0,0 0 0 0 0,1 0 0 0 0,-1 0 0 0 0,1 0 0 0 0,0 0 5 0 0,12 14-68 0 0,-1-4 183 0 0,22 20-291 0 0,-28-25 176 0 0,12 4 0 0 0,-13-6 0 0 0,0 1 0 0 0,-3-1 21 0 0,0 0 0 0 0,0 0 0 0 0,0 0 0 0 0,-1 0 0 0 0,1 1-1 0 0,-1-1 1 0 0,-1 1 0 0 0,1 0 0 0 0,-1-1 0 0 0,0 1 0 0 0,0 5-21 0 0,0-5 10 0 0,0 17-10 0 0,-6 24 61 0 0,4-42-179 0 0,0-3 106 0 0,1 1 0 0 0,-1 0 0 0 0,0-1 0 0 0,1 0 0 0 0,-1 1-1 0 0,0-1 1 0 0,-1 0 0 0 0,1 1 0 0 0,0-1 0 0 0,-1 0 0 0 0,1 0 0 0 0,-1 0-1 0 0,0 0 1 0 0,-1 1 12 0 0,-20 24 259 0 0,2-10-195 0 0,15-14-122 0 0,6-3 47 0 0,-1 0 0 0 0,0 0 0 0 0,1 0-1 0 0,-1 1 1 0 0,0-1 0 0 0,0 0-1 0 0,1 1 1 0 0,-1-1 0 0 0,1 1 0 0 0,-1-1-1 0 0,0 0 1 0 0,1 1 0 0 0,-1-1-1 0 0,1 1 1 0 0,-1 0 0 0 0,1-1-1 0 0,-1 1 1 0 0,1-1 0 0 0,0 1 0 0 0,-1 0-1 0 0,1-1 1 0 0,0 1 0 0 0,-1 0 11 0 0,1-1 2 0 0,0 0 6 0 0,0 0 0 0 0,0 0 0 0 0,0 0 1 0 0,0 0-1 0 0,0 0 0 0 0,0 0 0 0 0,0 0 1 0 0,0-1-1 0 0,0 1 0 0 0,0 0 0 0 0,0 0 1 0 0,0 0-1 0 0,0 0 0 0 0,0 0 0 0 0,0 0 1 0 0,0 0-1 0 0,0 0 0 0 0,0 0 0 0 0,0-1 1 0 0,0 1-1 0 0,0 0 0 0 0,0 0 0 0 0,0 0 1 0 0,-1 0-1 0 0,1 0 0 0 0,0 0 0 0 0,0 0 1 0 0,0 0-1 0 0,0 0 0 0 0,0 0 0 0 0,0 0 1 0 0,0 0-1 0 0,0 0 0 0 0,0 0 0 0 0,0 0 1 0 0,-1-1-1 0 0,1 1 0 0 0,0 0 0 0 0,0 0 1 0 0,0 0-1 0 0,0 0 0 0 0,0 0 0 0 0,0 0 1 0 0,0 0-1 0 0,0 0 0 0 0,-1 0-8 0 0,4-5-17 0 0,-2 0 0 0 0,1 0 0 0 0,-1 0 0 0 0,1 0 0 0 0,-1-1 0 0 0,-1 1 0 0 0,1 0 0 0 0,-1-1 0 0 0,0 1-1 0 0,0-3 18 0 0,0 5-116 0 0,-1 0 113 0 0,1 1-1 0 0,-1 0 0 0 0,0-1 1 0 0,0 1-1 0 0,0 0 1 0 0,0 0-1 0 0,0 0 0 0 0,0 0 1 0 0,0 0-1 0 0,-1 0 0 0 0,-1-2 4 0 0,2 2-68 0 0,-30-36 76 0 0,26 31 77 0 0,4 6-66 0 0,0 0 0 0 0,0 0-1 0 0,0-1 1 0 0,1 1 0 0 0,-1 0 0 0 0,0 0-1 0 0,1 0 1 0 0,-1-1 0 0 0,1 1-1 0 0,-1 0 1 0 0,1-2-19 0 0,-10-10 0 0 0,9 11-18 0 0,0 1 0 0 0,0-1 0 0 0,0 1-1 0 0,0-1 1 0 0,-1 1 0 0 0,1 0 0 0 0,-1-1 0 0 0,1 1 0 0 0,-1 0 18 0 0,1 0-12 0 0,0 0 0 0 0,-1 0 0 0 0,1 0-1 0 0,0 0 1 0 0,1 0 0 0 0,-1 0 0 0 0,0 0 0 0 0,0 0 0 0 0,0 0 0 0 0,1 0 0 0 0,-1-1 12 0 0,-20-24 232 0 0,18 21-233 0 0,-2 0-23 0 0,0-1 0 0 0,0 1 0 0 0,-1-1 1 0 0,1 1-1 0 0,-3-1 24 0 0,4 3 29 0 0,0 0-1 0 0,0 0 1 0 0,1 0-1 0 0,0-1 1 0 0,-1 1 0 0 0,1-1-1 0 0,0 0 1 0 0,1 0-1 0 0,-1 0 1 0 0,1-1 0 0 0,-1 1-1 0 0,1 0 1 0 0,0-3-29 0 0,-9-15-68 0 0,9 18 18 0 0,0 0 0 0 0,0-1 0 0 0,0 1 0 0 0,1-1 0 0 0,0 0 0 0 0,-1-3 50 0 0,-3-12 91 0 0,4 19-84 0 0,1-1 0 0 0,-1 1 0 0 0,1 0 0 0 0,-1-1 1 0 0,1 1-1 0 0,0-1 0 0 0,0 1 0 0 0,-1-1 0 0 0,1 1 0 0 0,0-1 0 0 0,0 1 1 0 0,1-1-8 0 0,-1-11 70 0 0,0 8-87 0 0,-1-1 0 0 0,0 1 0 0 0,0-1 0 0 0,0 1 0 0 0,-1 0 0 0 0,1-1 0 0 0,-1 1 0 0 0,-1 0 0 0 0,1 0 0 0 0,-1 0 0 0 0,0-1 17 0 0,2 5-2 0 0,0 0-1 0 0,0 0 1 0 0,0 0-1 0 0,0 0 1 0 0,0 1-1 0 0,0-1 1 0 0,0 0 0 0 0,0 0-1 0 0,-1 1 1 0 0,1-1-1 0 0,0 1 1 0 0,0-1 0 0 0,0 1-1 0 0,-1 0 1 0 0,1-1-1 0 0,0 1 1 0 0,-2 0 2 0 0,-24-2-64 0 0,13 1 56 0 0,-9-2 50 0 0,18 3-36 0 0,0-1 0 0 0,1 0 1 0 0,-1 0-1 0 0,0 0 0 0 0,-1-1-6 0 0,-2 0 0 0 0,1 0 0 0 0,-1 0 0 0 0,0 1 0 0 0,1 0 0 0 0,-1 0 0 0 0,0 0 0 0 0,0 1 0 0 0,0 1 0 0 0,-81-9 0 0 0,81 7 0 0 0,8 1 0 0 0,-1-1 0 0 0,0 1 0 0 0,0 0 0 0 0,0 0 0 0 0,0 0 0 0 0,0 0 0 0 0,1 0 0 0 0,-1 0 0 0 0,0 0 0 0 0,0 0 0 0 0,0 0 0 0 0,0 1 0 0 0,0-1 0 0 0,1 0 0 0 0,-2 1 0 0 0,-2 0 0 0 0,-1-1 0 0 0,0 1 0 0 0,0-1 0 0 0,1 0 0 0 0,-1 0 0 0 0,0-1 0 0 0,1 1 0 0 0,-1-1 0 0 0,0 0 0 0 0,-1 0 0 0 0,5 0 0 0 0,1 1 0 0 0,-1 0 0 0 0,0 0 0 0 0,0-1 0 0 0,0 1 0 0 0,0 0 0 0 0,1 0 0 0 0,-1 0 0 0 0,0 0 0 0 0,0 0 0 0 0,0 1 0 0 0,0-1 0 0 0,0 0 0 0 0,1 0 0 0 0,-1 0 0 0 0,0 1 0 0 0,0-1 0 0 0,0 1 0 0 0,-3 0 0 0 0,-36 3 0 0 0,5 3 0 0 0,30-5 0 0 0,0-1 0 0 0,0 1 0 0 0,1 0 0 0 0,-1 0 0 0 0,1 0 0 0 0,-1 1 0 0 0,-15 7 0 0 0,16-8 0 0 0,1-1 0 0 0,-1 1 0 0 0,1 0 0 0 0,0 0 0 0 0,-1 1 0 0 0,1 0 0 0 0,-15 9 0 0 0,16-10 0 0 0,0-1 0 0 0,1 1 0 0 0,-1 0 0 0 0,1 0 0 0 0,0 0 0 0 0,-1 0 0 0 0,1 0 0 0 0,0 0 0 0 0,0 0 0 0 0,1 0 0 0 0,-1 0 0 0 0,0 0 0 0 0,0 2 0 0 0,-1 3 0 0 0,1-1 0 0 0,0 0 0 0 0,0 1 0 0 0,0 3 0 0 0,1-1 0 0 0,1 0 0 0 0,0 0 0 0 0,1 0 0 0 0,2 6 0 0 0,0 3 0 0 0,4 13 0 0 0,-6-26 0 0 0,0 1 0 0 0,0 1 0 0 0,1-1 0 0 0,-1 1 0 0 0,2-1 0 0 0,-1 0 0 0 0,1 1 0 0 0,7 7 0 0 0,-6-11 0 0 0,0 2 0 0 0,-3-1 0 0 0,3-1 0 0 0,-2 1 0 0 0,-1-2 0 0 0,0 0 0 0 0,0 0 0 0 0,0 0 0 0 0,0 0 0 0 0,0 0 0 0 0,1 0 0 0 0,-1-1 0 0 0,1 1 0 0 0,-1-1 0 0 0,3 1 0 0 0,2 2 0 0 0,0-1 0 0 0,1-1 0 0 0,-1 1 0 0 0,6 0 0 0 0,14 0 0 0 0,-13-1 0 0 0,-12-2-3 0 0,0 0-1 0 0,0 1 1 0 0,0-1-1 0 0,0 0 1 0 0,-1 0-1 0 0,1 0 1 0 0,0 0-1 0 0,0-1 1 0 0,0 1 0 0 0,0-1-1 0 0,0 1 1 0 0,0-1-1 0 0,0 1 4 0 0,17-5-19 0 0,-13 3 19 0 0,0 0 0 0 0,-2 0 0 0 0,2 2 0 0 0,-1-3 0 0 0,-5 3 0 0 0,0 0 0 0 0,1 0 0 0 0,-1 0 0 0 0,0-1 0 0 0,0 1 0 0 0,0 0 0 0 0,1 0 0 0 0,-1 0 0 0 0,0 0 0 0 0,0-1 0 0 0,1 1 0 0 0,-1 0 0 0 0,0 0 0 0 0,0 0 0 0 0,1 0 0 0 0,-1 0 0 0 0,0 0 0 0 0,0 0 0 0 0,1 0 0 0 0,-1 0 0 0 0,0 0 0 0 0,0 0 0 0 0,1 0 0 0 0,-1 0 0 0 0,0 0 0 0 0,1 0 0 0 0,-1 0 0 0 0,0 0 0 0 0,0 0 0 0 0,1 0 0 0 0,-1 0 0 0 0,0 0 0 0 0,0 0 0 0 0,1 1 0 0 0,-1-1 0 0 0,2 0 0 0 0,10-6 0 0 0,-2 0 0 0 0,-6 2 0 0 0,-3 2 3 0 0,-1 0 0 0 0,0 1 0 0 0,1-1-1 0 0,-1 1 1 0 0,0-1 0 0 0,0 0 0 0 0,0 1 0 0 0,0-1 0 0 0,0 1 0 0 0,0-1-1 0 0,0 0 1 0 0,-1 1 0 0 0,1-1 0 0 0,0 1 0 0 0,-1-1 0 0 0,1 1-1 0 0,-1-1 1 0 0,0 1 0 0 0,0-1 0 0 0,0 0-3 0 0,-1-3 7 0 0,0-2-17 0 0,-1-1 1 0 0,0 1-1 0 0,0-1 1 0 0,-1 1-1 0 0,1 0 1 0 0,-4-4 9 0 0,6 10-70 0 0,-2 0 65 0 0,-1-2 53 0 0,1 1-36 0 0,-9-6-19 0 0,11 7 2 0 0,0 1 1 0 0,0-1-1 0 0,0 0 0 0 0,0 1 0 0 0,0-1 0 0 0,0 0 1 0 0,0 0-1 0 0,0 1 0 0 0,1-1 0 0 0,-1 0 0 0 0,0 0 1 0 0,1 0-1 0 0,-1-1 5 0 0,0 2 5 0 0,1-1 0 0 0,-1 0 0 0 0,0 1 1 0 0,1-1-1 0 0,-1 1 0 0 0,1-1 0 0 0,-1 1 0 0 0,0-1 1 0 0,0 1-1 0 0,1-1 0 0 0,-1 1 0 0 0,0 0 0 0 0,0-1 1 0 0,1 1-1 0 0,-1 0 0 0 0,0-1 0 0 0,0 1 0 0 0,0 0 1 0 0,1 0-1 0 0,-1 0-5 0 0,-2-1 13 0 0,1-1-13 0 0,3 1 0 0 0,0 0 0 0 0,0 0 0 0 0,0 0 0 0 0,1 0 0 0 0,-1 0 0 0 0,0 0 0 0 0,0 1 0 0 0,1-1 0 0 0,-1 0 0 0 0,1 1 0 0 0,-1-1 0 0 0,1 1 0 0 0,-1-1 0 0 0,2 1 0 0 0,2 0 0 0 0,-1-1 0 0 0,4-2 25 0 0,-6 3-3 0 0,15 3-5 0 0,-15-2-49 0 0,13 3-75 0 0,-9-4 93 0 0,1 1 12 0 0,16 11 5 0 0,-21-11-6 0 0,11 9 19 0 0,-8-5-6 0 0,-1-1-1 0 0,0 1 1 0 0,0 0-1 0 0,0 0 1 0 0,0 0 0 0 0,-1 0-1 0 0,0 2-9 0 0,1 8-19 0 0,-3-11 10 0 0,1-1-1 0 0,-2 1 1 0 0,1 0-1 0 0,0-1 1 0 0,-1 1-1 0 0,0 0 1 0 0,0 0-1 0 0,0 0 10 0 0,-1 1 13 0 0,1 1-1 0 0,-2-1 0 0 0,1 1 1 0 0,-1-1-1 0 0,1 0 0 0 0,-1 0 0 0 0,-1 0 1 0 0,1 0-1 0 0,-2 2-12 0 0,-2 5 0 0 0,4-9 0 0 0,0 1 0 0 0,0-1 0 0 0,0 1 0 0 0,0-1 0 0 0,0 0 0 0 0,-1 0 0 0 0,0 0 0 0 0,0 1 0 0 0,0-2 0 0 0,0 1 0 0 0,0 0 0 0 0,0-1 0 0 0,-1 0 0 0 0,1 0 0 0 0,-1 0 0 0 0,1 0 0 0 0,-1-1 0 0 0,0 1 0 0 0,-3 0 0 0 0,-10 6 0 0 0,14-6 0 0 0,-10 2 0 0 0,12-4 0 0 0,0 1 0 0 0,0-1 0 0 0,0 0 0 0 0,0 1 0 0 0,0-1 0 0 0,0 0 0 0 0,0 0 0 0 0,0 0 0 0 0,0 0 0 0 0,0 0 0 0 0,-1 0 0 0 0,1 0 0 0 0,0 0 0 0 0,-1-1 0 0 0,-20 2 0 0 0,9 0 0 0 0,3-1 0 0 0,8 0 0 0 0,0 1 0 0 0,-1-2 0 0 0,1 1 0 0 0,-1 0 0 0 0,1 0 0 0 0,0-1 0 0 0,-1 1 0 0 0,1-1 0 0 0,0 1 0 0 0,0-1 0 0 0,-1 0 0 0 0,0-1 0 0 0,-59-28 0 0 0,62 30 0 0 0,0 0 0 0 0,-1 0 0 0 0,1 0 0 0 0,0 0 0 0 0,-1 0 0 0 0,1 0 0 0 0,-1 0 0 0 0,1-1 0 0 0,0 1 0 0 0,-1 0 0 0 0,1 0 0 0 0,0 0 0 0 0,0 0 0 0 0,-1-1 0 0 0,1 1 0 0 0,0 0 0 0 0,-1 0 0 0 0,1-1 0 0 0,0 1 0 0 0,0 0 0 0 0,0-1 0 0 0,-1 1 0 0 0,1 0 0 0 0,0-1 0 0 0,0 1 0 0 0,0 0 0 0 0,0-1 0 0 0,-1 1 0 0 0,1-1 0 0 0,0 0 0 0 0,-9-7-3 0 0,1 0 0 0 0,0 0 0 0 0,1 0 0 0 0,-1-1 3 0 0,-17-19 136 0 0,5 10-67 0 0,2 0-171 0 0,5 4 107 0 0,-19-17 16 0 0,6 15 55 0 0,23 14-67 0 0,0 0 0 0 0,0 0 0 0 0,1 0 0 0 0,-1 0 0 0 0,0-1 0 0 0,1 1 0 0 0,-1-1-1 0 0,1 0 1 0 0,0 0 0 0 0,0 0 0 0 0,0 0 0 0 0,0 0-9 0 0,-6-5 9 0 0,7 7-3 0 0,0 0 1 0 0,-1 1 0 0 0,1-1 0 0 0,0 0 0 0 0,0 0-1 0 0,0 0 1 0 0,0 0 0 0 0,1 0 0 0 0,-1 0-1 0 0,0 0 1 0 0,0 0 0 0 0,1 0 0 0 0,-1 0 0 0 0,0-1-1 0 0,1 1 1 0 0,-1 0 0 0 0,1-1-7 0 0,-2 0-46 0 0,1-1 0 0 0,-1 1 0 0 0,0 0 0 0 0,0-1 0 0 0,0 1 1 0 0,-1 0-1 0 0,-1-1 46 0 0,3 2-7 0 0,-6-5 118 0 0,1 1-127 0 0,1 0 0 0 0,-1 0 0 0 0,1 0 0 0 0,0 0 1 0 0,0-1-1 0 0,1 0 0 0 0,-4-7 16 0 0,6 11 0 0 0,0 0 0 0 0,0 1 0 0 0,0-1 0 0 0,0 0 0 0 0,-1 1 0 0 0,1-1 0 0 0,0 1 0 0 0,-1 0 0 0 0,1-1 0 0 0,-1 1 0 0 0,0 0 0 0 0,-2 0 0 0 0,-2-2 0 0 0,4 2 1 0 0,-1 0-1 0 0,1 1 1 0 0,0-1-1 0 0,-1 1 1 0 0,1-1-1 0 0,-1 1 1 0 0,1 0-1 0 0,0 1 1 0 0,-2-1-1 0 0,-28 5-58 0 0,-12-3 47 0 0,42-2 10 0 0,-6 1-42 0 0,1 1 23 0 0,5 0 20 0 0,1-1-1 0 0,-1 1-22 0 0,1-3-4 0 0,-9 4 14 0 0,10-3-3 0 0,0 1 0 0 0,-1-1-1 0 0,1 0 1 0 0,-1 1 0 0 0,0-1 0 0 0,1 0 0 0 0,-1 0-1 0 0,1 0 1 0 0,-1 0 0 0 0,1 0 0 0 0,-1 0 0 0 0,1 0-1 0 0,-1-1 1 0 0,1 1 0 0 0,-1-1 0 0 0,1 1 0 0 0,-1-1-1 0 0,0 1 17 0 0,-16-4-156 0 0,17 3 156 0 0,1 1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0,-17 0 0 0 0,5-3 0 0 0,12 3 0 0 0,-5-3 0 0 0,-1-8 0 0 0,6 11 4 0 0,0-1-1 0 0,-1 0 1 0 0,1 0 0 0 0,0 0-1 0 0,-1 0 1 0 0,1 0 0 0 0,0 0-1 0 0,0 0 1 0 0,0 0 0 0 0,0 0-1 0 0,0 0 1 0 0,0 1 0 0 0,0-1-1 0 0,0 0 1 0 0,0 0-1 0 0,0 0 1 0 0,1 0 0 0 0,-1 0-1 0 0,1 0-3 0 0,-1-2 11 0 0,0 2-13 0 0,0 0 1 0 0,0 0-1 0 0,0 1 0 0 0,0-1 0 0 0,0 0 0 0 0,0 1 1 0 0,0-1-1 0 0,0 0 0 0 0,1 0 0 0 0,-1 1 1 0 0,0-1-1 0 0,0 0 0 0 0,1 1 0 0 0,-1-1 1 0 0,0 0-1 0 0,1 0 2 0 0,3-9-40 0 0,-2-26 20 0 0,-2 33 4 0 0,0 1-40 0 0,-1-3-19 0 0,-8-15-45 0 0,3 31 14 0 0,1 2 52 0 0,4-10 37 0 0,-1-1-1 0 0,1 1 1 0 0,1 0 0 0 0,-1 0 0 0 0,0-1-1 0 0,1 1 1 0 0,-1 0 0 0 0,1 2 17 0 0,-6 27-150 0 0,7-32 108 0 0,1-3 41 0 0,-1 0 0 0 0,1 0 1 0 0,-1 0-1 0 0,1-1 0 0 0,-1 1 1 0 0,0-1-1 0 0,0 1 1 0 0,0-1-1 0 0,-1 1 0 0 0,1-1 1 0 0,-1 1-1 0 0,0-1 0 0 0,0 1 1 0 0,0-1-1 0 0,-1 0 1 0 0,1-11-1 0 0,0 15-2 0 0,0-1 0 0 0,0 1 1 0 0,0 0-1 0 0,0 0 0 0 0,0 0 0 0 0,0-1 0 0 0,0 1 0 0 0,0 0 1 0 0,0 0-1 0 0,0 0 0 0 0,-1-1 0 0 0,1 1 0 0 0,0 0 0 0 0,0 0 0 0 0,0 0 1 0 0,0 0-1 0 0,0-1 0 0 0,0 1 0 0 0,-1 0 0 0 0,1 0 0 0 0,0 0 1 0 0,0 0-1 0 0,0 0 0 0 0,-1-1 0 0 0,1 1 0 0 0,0 0 0 0 0,0 0 1 0 0,0 0-1 0 0,-1 0 0 0 0,1 0 0 0 0,0 0 0 0 0,0 0 0 0 0,0 0 0 0 0,-1 0 1 0 0,1 0-1 0 0,0 0 0 0 0,0 0 0 0 0,0 0 0 0 0,-1 0 0 0 0,1 0 1 0 0,0 0-1 0 0,0 0 0 0 0,-1 0 0 0 0,1 0 0 0 0,0 0 0 0 0,0 1 1 0 0,0-1-1 0 0,0 0 0 0 0,-1 0 0 0 0,1 0 0 0 0,0 0 0 0 0,0 0 0 0 0,0 0 1 0 0,0 1-1 0 0,-1-1 3 0 0,-9 6-151 0 0,9-5 154 0 0,-1 1-78 0 0,1-1 17 0 0,19-36-17 0 0,-15 26 75 0 0,-3 5 0 0 0,-8 8 0 0 0,-13 15-61 0 0,10-8-26 0 0,10-11 28 0 0,1-9-17 0 0,0 9 23 0 0,1 0 0 0 0,0 1 30 0 0,0-1 0 0 0,1 1 1 0 0,-1-1-1 0 0,0 1 0 0 0,0-1 0 0 0,1 0 1 0 0,-1 1-1 0 0,0-1 0 0 0,1 0 0 0 0,-1 0 1 0 0,1 0-1 0 0,-1 0 0 0 0,0 0 0 0 0,1-1 1 0 0,0 1 22 0 0,2-1 62 0 0,-3 1 45 0 0,-1-8-27 0 0,-7 7-253 0 0,5 1 304 0 0,6 0-64 0 0,-1 0-67 0 0,1 0 0 0 0,-1 0 0 0 0,1-1 0 0 0,-1 1 0 0 0,0-1 0 0 0,1 0 0 0 0,-1 0 0 0 0,0 0 0 0 0,0 0 0 0 0,0 0 0 0 0,3-2 0 0 0,14-6 0 0 0,-3 7 7 0 0,-16 2-15 0 0,-1 0 0 0 0,1 0 0 0 0,-1 0 0 0 0,0 0 0 0 0,1 0 0 0 0,-1 0 0 0 0,1 0 0 0 0,-1 0 1 0 0,1 0-1 0 0,-1 0 0 0 0,1 0 0 0 0,-1 0 0 0 0,0 1 0 0 0,1-1 0 0 0,-1 0 0 0 0,1 0 0 0 0,-1 0 0 0 0,0 1 0 0 0,1-1 1 0 0,-1 0-1 0 0,0 1 0 0 0,1-1 0 0 0,-1 0 0 0 0,0 1 0 0 0,0-1 0 0 0,1 0 0 0 0,-1 1 0 0 0,0-1 0 0 0,0 0 0 0 0,0 1 0 0 0,1 0 8 0 0,-1 2 18 0 0,0 1-1 0 0,-1 0 1 0 0,1 0-1 0 0,-1 0 1 0 0,1-1 0 0 0,-1 1-1 0 0,0 0 1 0 0,-1-1-1 0 0,1 1 1 0 0,-1-1-1 0 0,1 1 1 0 0,-1-1-1 0 0,0 1 1 0 0,-1-1-1 0 0,-1 2-17 0 0,-8 21-20 0 0,11-25-77 0 0,1-1-10 0 0,0 0 107 0 0,1 0 0 0 0,-1 0 0 0 0,0 0 0 0 0,0 1 0 0 0,0-1 0 0 0,0 0 0 0 0,1 0 0 0 0,-1 0 0 0 0,0 0 0 0 0,0 1 0 0 0,0-1 0 0 0,1 0 0 0 0,-1 0 0 0 0,0 0 0 0 0,0 0 0 0 0,1 0 0 0 0,-1 0 0 0 0,0 0 0 0 0,0 0 0 0 0,1 0 0 0 0,-1 0 0 0 0,0 0 0 0 0,0 0 0 0 0,0 0 0 0 0,1 0 0 0 0,-1 0 0 0 0,0 0 0 0 0,0 0 1 0 0,1 0-1 0 0,-1 0 0 0 0,0 0 0 0 0,0 0 0 0 0,1 0 0 0 0,11-7 65 0 0,13-13 84 0 0,-21 16-140 0 0,12-8-10 0 0,1 0 0 0 0,1 0 1 0 0,16-11 13 0 0,-89 68 40 0 0,50-41-53 0 0,0 0 0 0 0,0 1 0 0 0,1-1 0 0 0,-1 1 0 0 0,0 2 0 0 0,4-6 0 0 0,1 1 0 0 0,5-2 0 0 0,4-2 0 0 0,7-6 0 0 0,-1-1 0 0 0,0-1 0 0 0,-1 0 0 0 0,0 0 0 0 0,10-12 0 0 0,-9 9 0 0 0,0 0 0 0 0,1 1 0 0 0,1 1 0 0 0,6-3 0 0 0,34-22 88 0 0,-56 36 29 0 0,-1 0 13 0 0,0 0-9 0 0,-8 1-115 0 0,0 0 1 0 0,1 0-1 0 0,-1 1 0 0 0,1 0 0 0 0,-1 1 1 0 0,1 0-1 0 0,0 0 0 0 0,-5 3-6 0 0,-2 1-2 0 0,-1 0 2 0 0,1 2 0 0 0,0 0 0 0 0,-10 8 0 0 0,-6 5 0 0 0,23-17-8 0 0,1-1 0 0 0,0 1 0 0 0,0 1 0 0 0,1-1 0 0 0,-1 1 0 0 0,1 0 0 0 0,0 0 0 0 0,1 1 8 0 0,3-6-1 0 0,-1 8-9 0 0,19-17-43 0 0,-6 2 53 0 0,0 0 0 0 0,10-9 0 0 0,-1 1 0 0 0,39-28 0 0 0,-33 23 0 0 0,0 2 0 0 0,1 0 0 0 0,19-8 0 0 0,5 1 76 0 0,-113 37 155 0 0,50-8-214 0 0,-39 13 1 0 0,0 3 0 0 0,-36 22-18 0 0,78-39 0 0 0,6-2-2 0 0,0-1 1 0 0,1 0 0 0 0,-1 1 0 0 0,1 0-1 0 0,-1 0 1 0 0,1 0 0 0 0,-1 0-1 0 0,1 0 2 0 0,27-7-64 0 0,-16 2 51 0 0,0-1-1 0 0,-1 0 0 0 0,0 0 1 0 0,6-4 13 0 0,15-8 1 0 0,170-82 62 0 0,-144 71-54 0 0,-37 20-9 0 0,-23 10 0 0 0,0 0 0 0 0,0 0 0 0 0,0 0 0 0 0,-3 1 0 0 0,-40 13 0 0 0,1 4 0 0 0,-46 16 0 0 0,-24 10 0 0 0,59-23 0 0 0,67-35-72 0 0,17-3 53 0 0,0 1 0 0 0,0 1-1 0 0,15-3 20 0 0,-11 3-6 0 0,10-2 6 0 0,16-2 0 0 0,1-1 0 0 0,25-12 208 0 0,-122 48-208 0 0,-48 26 0 0 0,54-25-16 0 0,2 2 0 0 0,0 1 0 0 0,1 1 0 0 0,-3 6 16 0 0,32-28-1 0 0,0 0-1 0 0,0 1 1 0 0,0-1-1 0 0,1 1 0 0 0,-1-1 1 0 0,1 1-1 0 0,-2 2 2 0 0,3-5-1 0 0,0 0 0 0 0,0 0 0 0 0,0 1 0 0 0,-1-1-1 0 0,1 0 1 0 0,0 0 0 0 0,0 0 0 0 0,0 1-1 0 0,0-1 1 0 0,0 0 0 0 0,0 0 0 0 0,0 1 0 0 0,0-1-1 0 0,0 0 1 0 0,0 0 0 0 0,0 1 0 0 0,0-1-1 0 0,0 0 1 0 0,0 0 0 0 0,0 0 0 0 0,0 1 0 0 0,0-1-1 0 0,0 0 1 0 0,0 0 0 0 0,0 1 0 0 0,0-1 0 0 0,1 0-1 0 0,-1 0 1 0 0,0 0 0 0 0,0 1 0 0 0,0-1-1 0 0,0 0 1 0 0,0 0 0 0 0,1 0 0 0 0,-1 0 0 0 0,0 1-1 0 0,0-1 1 0 0,0 0 0 0 0,0 0 0 0 0,1 0-1 0 0,-1 0 1 0 0,0 0 0 0 0,0 0 0 0 0,1 1 0 0 0,-1-1-1 0 0,0 0 1 0 0,0 0 0 0 0,0 0 0 0 0,1 0-1 0 0,-1 0 1 0 0,0 0 0 0 0,0 0 0 0 0,1 0 0 0 0,-1 0-1 0 0,0 0 1 0 0,0 0 0 0 0,1 0 0 0 0,-1 0 1 0 0,12-2-55 0 0,4-3 57 0 0,0-1 0 0 0,-1-1-1 0 0,1 0 1 0 0,-2-1 0 0 0,1 0-1 0 0,-1-1 1 0 0,4-4-2 0 0,25-20 12 0 0,21-23-12 0 0,35-40-2 0 0,-43 40 15 0 0,-23 23 139 0 0,-33 33-152 0 0,0 0 1 0 0,0 0-1 0 0,0 0 1 0 0,0 0 0 0 0,0 0-1 0 0,0 0 1 0 0,-1 0-1 0 0,1 0 1 0 0,0 0-1 0 0,0 0 1 0 0,0 0 0 0 0,0 0-1 0 0,0 0 1 0 0,0 0-1 0 0,0 0 1 0 0,0 0-1 0 0,0 0 1 0 0,0 0 0 0 0,-1 0-1 0 0,1 0 1 0 0,0 0-1 0 0,0 0 1 0 0,0 0-1 0 0,0 0 1 0 0,0 0 0 0 0,0 0-1 0 0,0 0 1 0 0,0 0-1 0 0,0-1 1 0 0,0 1-1 0 0,0 0 1 0 0,0 0-1 0 0,0 0 1 0 0,0 0 0 0 0,0 0-1 0 0,-1 0 1 0 0,1 0-1 0 0,0 0 1 0 0,0 0-1 0 0,0 0 1 0 0,0 0 0 0 0,0-1-1 0 0,0 1 1 0 0,0 0-1 0 0,0 0 1 0 0,0 0-1 0 0,0 0 1 0 0,0 0 0 0 0,0 0-1 0 0,0 0 1 0 0,0 0-1 0 0,0 0 1 0 0,0 0-1 0 0,1-1 1 0 0,-1 1 0 0 0,0 0-1 0 0,0 0 1 0 0,0 0-1 0 0,0 0 1 0 0,0 0-1 0 0,0 0 0 0 0,-8 1 19 0 0,-6 7-19 0 0,1 1 0 0 0,1 0 0 0 0,0 1 0 0 0,0 1 0 0 0,1-1 0 0 0,0 2 0 0 0,-4 5 0 0 0,-10 10 0 0 0,-85 91 0 0 0,74-71 0 0 0,45-49 0 0 0,8-7 0 0 0,-2-3 0 0 0,0-1 0 0 0,-1 0 0 0 0,0-1 0 0 0,-1-1 0 0 0,-1 0 0 0 0,9-14 0 0 0,3-5 0 0 0,11-11 0 0 0,2-3 0 0 0,-240 311 0 0 0,165-210-156 0 0,38-53 157 0 0,0 0 0 0 0,0 0 0 0 0,0 0-1 0 0,0 0 1 0 0,0 0 0 0 0,0 0 0 0 0,0 0 0 0 0,0 0 0 0 0,1 0-1 0 0,-1 0 1 0 0,0 0 0 0 0,0 0 0 0 0,0 0 0 0 0,0 0 0 0 0,0 0-1 0 0,0 0 1 0 0,0 1 0 0 0,0-1 0 0 0,0 0 0 0 0,0 0 0 0 0,1 0-1 0 0,-1 0 1 0 0,0 0 0 0 0,0 0 0 0 0,0 0 0 0 0,0 0 0 0 0,0 0-1 0 0,0 0 1 0 0,0 0 0 0 0,0 0 0 0 0,0 1 0 0 0,0-1 0 0 0,0 0-1 0 0,0 0 1 0 0,0 0 0 0 0,0 0 0 0 0,0 0 0 0 0,0 0 0 0 0,0 0-1 0 0,0 0 1 0 0,0 1 0 0 0,0-1 0 0 0,0 0 0 0 0,0 0 0 0 0,0 0-1 0 0,0 0 1 0 0,0 0 0 0 0,0 0 0 0 0,0 0 0 0 0,0 0 0 0 0,0 1-1 0 0,0-1 1 0 0,0 0 0 0 0,0 0 0 0 0,0 0 0 0 0,0 0 0 0 0,0 0-1 0 0,0 0 0 0 0,8-2 17 0 0,-8 2-15 0 0,6-3 5 0 0,-1 0-1 0 0,1 0 1 0 0,0-1 0 0 0,-1 1 0 0 0,0-2-1 0 0,0 1 1 0 0,0 0 0 0 0,0-1 0 0 0,-1 0 0 0 0,1-1-7 0 0,9-8 5 0 0,11-14 18 0 0,-1-1 0 0 0,6-10-23 0 0,11-15 18 0 0,-14 20-18 0 0,-27 32 0 0 0,-5 3 0 0 0,-5 3 0 0 0,-14 10 0 0 0,-18 12 0 0 0,19-11 0 0 0,0-1 0 0 0,0-1 0 0 0,-65 35-16 0 0,54-28-4 0 0,0-2 0 0 0,-1-1 0 0 0,-30 9 20 0 0,122-38-124 0 0,-45 9 126 0 0,-1 0 1 0 0,0 1-1 0 0,1 0 0 0 0,0 1 0 0 0,-1 0 1 0 0,7 1-3 0 0,16-2 122 0 0,-24 1-115 0 0,0 1 0 0 0,0 0 0 0 0,0 0 1 0 0,0 1-1 0 0,-1 0 0 0 0,1 1 0 0 0,0 0 0 0 0,0 1 0 0 0,6 2-7 0 0,-16-5 0 0 0,1 0 0 0 0,-1 0 0 0 0,0 1 0 0 0,1-1 0 0 0,-1 0 0 0 0,1 0 0 0 0,-1 0 0 0 0,0 1 0 0 0,0-1 0 0 0,1 0 0 0 0,-1 0 0 0 0,0 1 0 0 0,1-1 0 0 0,-1 0 0 0 0,0 1 0 0 0,0-1 0 0 0,1 0 0 0 0,-1 1 0 0 0,0-1 0 0 0,0 0 0 0 0,0 1 0 0 0,0-1 0 0 0,0 1 0 0 0,1-1 0 0 0,-1 0 0 0 0,0 1 0 0 0,0-1 0 0 0,0 1 0 0 0,0-1 0 0 0,0 0 0 0 0,0 1 0 0 0,0-1 0 0 0,0 1 0 0 0,0-1 0 0 0,0 0 0 0 0,-1 1 0 0 0,1-1 0 0 0,0 1 0 0 0,0-1 0 0 0,0 0 0 0 0,0 1 0 0 0,-1-1 0 0 0,-8 10 0 0 0,9-10 0 0 0,-6 5 1 0 0,0-1-1 0 0,0 0 0 0 0,-1 0 1 0 0,1 0-1 0 0,-1-1 1 0 0,0 0-1 0 0,-3 1 0 0 0,-52 12-5 0 0,33-8-8 0 0,21-6 7 0 0,-28 7-27 0 0,0-1-1 0 0,-5-1 34 0 0,18-9-55 0 0,16 0 46 0 0,2 1 9 0 0,1-4-10 0 0,5 3-23 0 0,5 0 1 0 0,4 0 13 0 0,0 0-1 0 0,0-1 1 0 0,2-1 19 0 0,-4 1 1 0 0,1 0 0 0 0,-1 1 1 0 0,1 0-1 0 0,7 0-1 0 0,105-10 227 0 0,-130 13-223 0 0,-25 5-15 0 0,-1-2-1 0 0,-10-2 12 0 0,15 1 3 0 0,25-2-6 0 0,-1 0 0 0 0,1 0 1 0 0,-1-1-1 0 0,1 0 0 0 0,-6-1 3 0 0,-26 0-45 0 0,17 1 37 0 0,16-2 8 0 0,4 2 0 0 0,-1 0 0 0 0,1 0 0 0 0,0 0 0 0 0,0 0 0 0 0,0-1 0 0 0,-1 1 0 0 0,1 0 0 0 0,0 0 0 0 0,0 0 0 0 0,0 0 0 0 0,-1 0 0 0 0,1 0 0 0 0,0 0 0 0 0,0-1 0 0 0,-1 1 0 0 0,1 0 0 0 0,0 0 0 0 0,0 0 0 0 0,-1 0 0 0 0,1 0 0 0 0,0 0 0 0 0,-1 0 0 0 0,1 0 0 0 0,0 0 0 0 0,0 1 0 0 0,-1-1 0 0 0,1 0 0 0 0,0 0 0 0 0,0 0 0 0 0,0 0 0 0 0,-1 0 0 0 0,1 0 0 0 0,0 0 0 0 0,0 1 0 0 0,-1-1 0 0 0,1 0 0 0 0,0 0 0 0 0,0 0 0 0 0,0 0 0 0 0,0 1 0 0 0,-1-1 0 0 0,0 1 4 0 0,0-1 1 0 0,0 1-1 0 0,0 0 0 0 0,-1-1 0 0 0,1 1 1 0 0,0-1-1 0 0,0 1 0 0 0,-1-1 0 0 0,1 0 1 0 0,0 0-1 0 0,-1 1 0 0 0,1-1 0 0 0,-1 0 1 0 0,1 0-1 0 0,0 0 0 0 0,-1 0-4 0 0,1-1 4 0 0,-1 1 1 0 0,1 0-1 0 0,-1 0 0 0 0,1 0 0 0 0,0 0 1 0 0,-1 1-1 0 0,1-1 0 0 0,0 0 0 0 0,-1 1 1 0 0,1-1-1 0 0,0 1 0 0 0,0-1 0 0 0,-1 1 1 0 0,1-1-1 0 0,0 1 0 0 0,0 0-4 0 0,-4 0 0 0 0,1 0 0 0 0,0 0 0 0 0,0 0 0 0 0,-1 0 0 0 0,1-1 0 0 0,0 0 0 0 0,-4 0 0 0 0,4 0 0 0 0,3 0 0 0 0,-1 0 0 0 0,1 0 0 0 0,0 0 0 0 0,0 0 0 0 0,0 0 0 0 0,0 0 0 0 0,0 0 0 0 0,0 1 0 0 0,0-1 0 0 0,0 1 0 0 0,0-1 0 0 0,0 1 0 0 0,0-1 0 0 0,0 1 0 0 0,0-1 0 0 0,0 1 0 0 0,0 0 0 0 0,-4 0 0 0 0,3 1 0 0 0,0 1-16 0 0,1-2-61 0 0,1-1-5 0 0,0 0 37 0 0,0 0 110 0 0,0 0 17 0 0,0 1-21 0 0,0 2-64 0 0,0-2-59 0 0,-5 11 51 0 0,5-11 54 0 0,0 2-37 0 0,-1-2-6 0 0,1 0 0 0 0,0 0 1 0 0,0 0-1 0 0,0 0 0 0 0,0 0 0 0 0,0 0 0 0 0,0 0 0 0 0,0 0 0 0 0,1 0 0 0 0,-1 0 0 0 0,0 1 0 0 0,0-1 0 0 0,1 0 0 0 0,-1 0 0 0 0,1 0 1 0 0,-1 0-1 0 0,1 0 0 0 0,-1-1 0 0 0,1 2 0 0 0,0-1-66 0 0,-1-1-7 0 0,9 5 44 0 0,-8-4 61 0 0,-1 0-64 0 0,-2 4 21 0 0,-1 0 11 0 0,1-1 11 0 0,2-3 21 0 0,0-1-54 0 0,0-1 21 0 0,1-1 0 0 0,-1 1 0 0 0,1 0 0 0 0,-1 0 0 0 0,1 0 0 0 0,-1 0 0 0 0,1 0 0 0 0,0-1 0 0 0,0 1 0 0 0,0 0 0 0 0,0 0 1 0 0,6-11-10 0 0,-7-105 10 0 0,0 113 7 0 0,-5-17 39 0 0,3 13-88 0 0,1 7 74 0 0,4 4-39 0 0,-1 0 0 0 0,0 0-1 0 0,0 0 1 0 0,0 0 0 0 0,0 1 0 0 0,0 0 7 0 0,0 1-4 0 0,0 1 0 0 0,0 0 0 0 0,0 0-1 0 0,-1 0 1 0 0,0 0 0 0 0,0 0 0 0 0,-1 0 0 0 0,1 1 0 0 0,-2-1-1 0 0,1 0 1 0 0,0 0 0 0 0,-1 0 0 0 0,0 0 0 0 0,-1 0 0 0 0,0 1 4 0 0,0 3-2 0 0,-1 17 2 0 0,0-21 0 0 0,1-1 0 0 0,3-7 0 0 0,1 0 0 0 0,0 1 0 0 0,-1 0 0 0 0,1-1 0 0 0,0 1 0 0 0,0 0 0 0 0,0 0 0 0 0,0 0 0 0 0,0 0 0 0 0,0 0 0 0 0,0 1 0 0 0,31-13 0 0 0,-26 11 0 0 0,29-10 0 0 0,-24 8 1 0 0,-8 2 0 0 0,-1 1 0 0 0,1-1 0 0 0,0 1 0 0 0,0 0 0 0 0,0 0 0 0 0,0 0 0 0 0,0 1 0 0 0,0 0 0 0 0,0 0 0 0 0,3 0-1 0 0,4 0 42 0 0,-1-1 1 0 0,1 0 0 0 0,-1-1-1 0 0,3 0-42 0 0,-6 0 29 0 0,1 2 0 0 0,-1-1 0 0 0,8 1-29 0 0,16-2 127 0 0,-26 1-100 0 0,0 1 0 0 0,-1 0 0 0 0,1 0-1 0 0,0 0 1 0 0,0 0 0 0 0,0 1 0 0 0,-1-1 0 0 0,1 1 0 0 0,0 0 0 0 0,-1 1-27 0 0,11 1-88 0 0,-12-3 99 0 0,0-1 14 0 0,-3 0-5 0 0,15 0-12 0 0,-12 1-8 0 0,0-1 0 0 0,0 0 0 0 0,0 1 0 0 0,0-1 0 0 0,0-1 0 0 0,0 1 0 0 0,0 0 0 0 0,0-1 0 0 0,0 1 0 0 0,0-1 0 0 0,0-1 0 0 0,-1 2 0 0 0,18-13 0 0 0,-33 47 0 0 0,8-11 0 0 0,5-22 0 0 0,0 0 0 0 0,1 0 0 0 0,-1 0 0 0 0,0 1 0 0 0,0-1 0 0 0,0 0 0 0 0,0 0 0 0 0,0 0 0 0 0,0 1 0 0 0,0-1 0 0 0,0 0 0 0 0,0 0 0 0 0,0 0 0 0 0,0 1 0 0 0,0-1 0 0 0,0 0 0 0 0,0 0 0 0 0,0 0 0 0 0,0 1 0 0 0,0-1 0 0 0,-1 0 0 0 0,1 0 0 0 0,0 0 0 0 0,0 0 0 0 0,0 1 0 0 0,0-1 0 0 0,0 0 0 0 0,0 0 0 0 0,-1 0 0 0 0,1 0 0 0 0,0 0 0 0 0,0 1 0 0 0,0-1 0 0 0,0 0 0 0 0,0 0 0 0 0,-1 0 0 0 0,1 0 0 0 0,0 0 0 0 0,0 0 0 0 0,0 0 0 0 0,-1 0 0 0 0,1 0 0 0 0,0 1 0 0 0,0-1 0 0 0,0 0 0 0 0,-1 0 0 0 0,1 0 0 0 0,0 0 0 0 0,0 0 0 0 0,0 0 0 0 0,0 1 0 0 0,-1-1 0 0 0,1 0 0 0 0,0 0 0 0 0,0 0 0 0 0,0 0 0 0 0,0 1 0 0 0,0-1 0 0 0,0 0 0 0 0,-1 0 0 0 0,1 0 0 0 0,0 1 0 0 0,0-1 0 0 0,0 0 0 0 0,0 0 0 0 0,0 1 0 0 0,0-1 0 0 0,0 0 0 0 0,0 0 0 0 0,0 0 0 0 0,0 1 0 0 0,0-1 0 0 0,0 0 0 0 0,0 0 0 0 0,0 0 0 0 0,0 1 0 0 0,0-1 0 0 0,0 0 0 0 0,1 0 0 0 0,-1 1 0 0 0,0-1 0 0 0,0 0 0 0 0,0 1 0 0 0,0-1 0 0 0,0 0 0 0 0,0 0 0 0 0,0 1 0 0 0,0-1 0 0 0,1 0 0 0 0,-1 1 0 0 0,0-1 0 0 0,0 0 0 0 0,0 0 0 0 0,0 1 0 0 0,1-1 0 0 0,-1 0 0 0 0,0 0 0 0 0,0 1 0 0 0,1-1 0 0 0,-1 0 0 0 0,0 0 0 0 0,0 0 0 0 0,1 0 0 0 0,-1 1 0 0 0,0-1 0 0 0,0 0 0 0 0,1 0 0 0 0,-1 0 0 0 0,0 0 0 0 0,1 0 0 0 0,-1 0 0 0 0,0 0 0 0 0,1 0 0 0 0,-1 0 0 0 0,0 0 0 0 0,1 0 0 0 0,-1 0 0 0 0,0 0 0 0 0,0 0 0 0 0,1 0 0 0 0,-1 0 0 0 0,0 0 0 0 0,1 0 0 0 0,-1 0 0 0 0,12-4 0 0 0,-12 4 0 0 0,3-1 0 0 0,0-1 0 0 0,0 0 0 0 0,0 1 0 0 0,0-1 0 0 0,-1 0 0 0 0,1 0 0 0 0,-1 0 0 0 0,1-1 0 0 0,-1 1 0 0 0,0-1 0 0 0,1-1 0 0 0,22-36 0 0 0,-13 19 0 0 0,-13 26 0 0 0,0 1 0 0 0,-1 0 0 0 0,1-1 0 0 0,-2 4 0 0 0,-3-1 0 0 0,0 1 0 0 0,0-1 0 0 0,-1 0 0 0 0,0-1 0 0 0,-7 6 0 0 0,2-2 0 0 0,10-42 0 0 0,2 18 0 0 0,0 13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0,-5 3 0 0 0,-3 7 0 0 0,7-10 0 0 0,-3 5 0 0 0,1-2 0 0 0,0 1 0 0 0,0 0 0 0 0,0 0 0 0 0,1 0 0 0 0,-1 0 0 0 0,1 0 0 0 0,0 0 0 0 0,0 0 0 0 0,1 1 0 0 0,-1-1 0 0 0,1 1 0 0 0,-1 1 0 0 0,2-4 0 0 0,-1-2 0 0 0,1 1 0 0 0,0-1 0 0 0,0 1 0 0 0,-1-1 0 0 0,1 1 0 0 0,0-1 0 0 0,0 1 0 0 0,0-1 0 0 0,0 1 0 0 0,0-1 0 0 0,0 1 0 0 0,0 0 0 0 0,0-1 0 0 0,0 1 0 0 0,0-1 0 0 0,0 1 0 0 0,0-1 0 0 0,0 1 0 0 0,0-1 0 0 0,0 1 0 0 0,0-1 0 0 0,1 1 0 0 0,-1-1 0 0 0,0 1 0 0 0,0-1 0 0 0,1 1 0 0 0,-1-1 0 0 0,0 1 0 0 0,1-1 0 0 0,-1 1 0 0 0,2 1 0 0 0,0 0 0 0 0,0 0 0 0 0,0 0 0 0 0,0 0 0 0 0,0 0 0 0 0,0-1 0 0 0,0 1 0 0 0,0 0 0 0 0,1-1 0 0 0,-1 0 0 0 0,1 0 0 0 0,-1 1 0 0 0,1-1 0 0 0,0-1 0 0 0,-1 1 0 0 0,3 0 0 0 0,-1 0 0 0 0,0-1 0 0 0,0 1 0 0 0,0-1 0 0 0,-1 0 0 0 0,1 0 0 0 0,0 0 0 0 0,0-1 0 0 0,0 0 0 0 0,0 1 0 0 0,0-1 0 0 0,2-1 0 0 0,-3 1 0 0 0,8-8 0 0 0,-7 6 0 0 0,-4 1 0 0 0,1 1 0 0 0,0-1 0 0 0,-1 1 0 0 0,0-1 0 0 0,1 0 0 0 0,-1 1 0 0 0,0-1 0 0 0,0 0 0 0 0,1 1 0 0 0,-1-1 0 0 0,-1 1 0 0 0,1-1 0 0 0,0 0 0 0 0,0 1 0 0 0,-1-1 0 0 0,1 0 0 0 0,-1 1 0 0 0,1-1 0 0 0,-1 1 0 0 0,1-1 0 0 0,-1 1 0 0 0,-1-2 0 0 0,1 3 0 0 0,-1-1 0 0 0,1 0 0 0 0,-1 1 0 0 0,1-1 0 0 0,-1 1 0 0 0,1 0 0 0 0,-1-1 0 0 0,0 1 0 0 0,1 0 0 0 0,-1 0 0 0 0,0 0 0 0 0,1 0 0 0 0,-1 0 0 0 0,1 0 0 0 0,-1 1 0 0 0,0-1 0 0 0,1 1 0 0 0,-1-1 0 0 0,1 1 0 0 0,-1 0 0 0 0,-2 1 0 0 0,0 0 0 0 0,0 1 0 0 0,0 0 0 0 0,0-1 0 0 0,-2 4 0 0 0,3-3 0 0 0,0 1 0 0 0,1 0 0 0 0,2-2 0 0 0,-1-1 0 0 0,1 1 0 0 0,-1-1 0 0 0,1 1 0 0 0,0-1 0 0 0,0 1 0 0 0,-1-1 0 0 0,1 1 0 0 0,0 0 0 0 0,0-1 0 0 0,1 1 0 0 0,-1-1 0 0 0,0 1 0 0 0,1 0 0 0 0,-1-1 0 0 0,1 1 0 0 0,-1-1 0 0 0,1 1 0 0 0,-1-1 0 0 0,1 0 0 0 0,0 1 0 0 0,0-1 0 0 0,1 1 0 0 0,2 5 0 0 0,8 24 0 0 0,-19-68 0 0 0,3 25 0 0 0,-1 0 0 0 0,0 1 0 0 0,-1 0 0 0 0,0 0 0 0 0,0 0 0 0 0,-1 1 0 0 0,0 0 0 0 0,-1 0 0 0 0,-4-3 0 0 0,7 8 0 0 0,-3 1 0 0 0,6 4 0 0 0,-7-3 0 0 0,5 3 0 0 0,0 1 0 0 0,-1 1 0 0 0,0 2 0 0 0,2 1 0 0 0,2-4 0 0 0,1 0 0 0 0,-1 0 0 0 0,1 1 0 0 0,-1-1 0 0 0,1 0 0 0 0,-1 1 0 0 0,1-1 0 0 0,0 0 0 0 0,0 1 0 0 0,-1-1 0 0 0,1 1 0 0 0,0-1 0 0 0,1 0 0 0 0,-1 1 0 0 0,0-1 0 0 0,0 1 0 0 0,0-1 0 0 0,1 0 0 0 0,-1 1 0 0 0,1-1 0 0 0,-1 0 0 0 0,1 1 0 0 0,-1-1 0 0 0,1 0 0 0 0,0 0 0 0 0,0 0 0 0 0,0 1 0 0 0,3 2 0 0 0,-1 0 0 0 0,1 0 0 0 0,0 0 0 0 0,0-1 0 0 0,4 3 0 0 0,-5-4 0 0 0,32 21 0 0 0,-27-18 0 0 0,-1-1 0 0 0,1 0 0 0 0,0 0 0 0 0,0-1 0 0 0,0 0 0 0 0,0 0 0 0 0,-6-2 0 0 0,-1-1 0 0 0,1 1 0 0 0,-1-1 0 0 0,1 0 0 0 0,-1 0 0 0 0,0 1 0 0 0,1-1 0 0 0,-1 0 0 0 0,1 0 0 0 0,-1-1 0 0 0,0 1 0 0 0,1 0 0 0 0,-1 0 0 0 0,0-1 0 0 0,1 1 0 0 0,-1 0 0 0 0,0-1 0 0 0,1 1 0 0 0,-1-1 0 0 0,0 0 0 0 0,0 1 0 0 0,2-2 0 0 0,-1 0 0 0 0,1 0 0 0 0,-1-1 0 0 0,1 1 0 0 0,-1-1 0 0 0,0 1 0 0 0,1-2 0 0 0,-3 3 0 0 0,4-6 0 0 0,0 0 0 0 0,-1 0 0 0 0,1 0 0 0 0,-2-1 0 0 0,1 1 0 0 0,-1-1 0 0 0,0 0 0 0 0,-1-1 0 0 0,7-23 0 0 0,12-47 21 0 0,-16 56-11 0 0,1 1 1 0 0,1 0 0 0 0,2 0 0 0 0,7-16-11 0 0,-14 35 0 0 0,-5 3 0 0 0,2 1 0 0 0,0 0 0 0 0,0 1 0 0 0,0-1 0 0 0,0 0 0 0 0,1 1 0 0 0,-1-1 0 0 0,0 1 0 0 0,0-1 0 0 0,1 1 0 0 0,-1 0 0 0 0,0 1 0 0 0,-16 25 0 0 0,13-19 0 0 0,-25 40 0 0 0,7-12 0 0 0,-6 14 0 0 0,66-86-256 0 0,-27 23 256 0 0,0-1 0 0 0,-1-1 0 0 0,-1 1 0 0 0,0-2 0 0 0,-1 1 0 0 0,4-12 0 0 0,29-99 53 0 0,-37 120-43 0 0,-3 4-3 0 0,1 0-1 0 0,0 0 1 0 0,-1-1-1 0 0,1 1 1 0 0,-1 0-1 0 0,0 0 0 0 0,1 0 1 0 0,-1 0-1 0 0,0 0 1 0 0,0-1-1 0 0,0 1 0 0 0,0 0 1 0 0,0 0-7 0 0,-10 11 53 0 0,1 2-51 0 0,1 0 0 0 0,1 0 0 0 0,-1 0 0 0 0,-3 12-2 0 0,-11 18-144 0 0,17-34 133 0 0,0 1 1 0 0,1 0-1 0 0,0 0 0 0 0,0 0 1 0 0,1 1-1 0 0,0 0 11 0 0,3-10 0 0 0,0 0 0 0 0,0 0 0 0 0,0 1 0 0 0,0-1 0 0 0,0 0 0 0 0,0 0 0 0 0,0 0 0 0 0,0 0 0 0 0,0 1 0 0 0,0-1 0 0 0,0 0 0 0 0,0 0 0 0 0,0 0 0 0 0,0 0 0 0 0,0 1 0 0 0,0-1 0 0 0,0 0 0 0 0,0 0 0 0 0,0 0 0 0 0,1 0 0 0 0,-1 0 0 0 0,0 1 0 0 0,0-1 0 0 0,0 0 0 0 0,0 0 0 0 0,0 0 0 0 0,0 0 0 0 0,0 0 0 0 0,1 0 0 0 0,-1 0 0 0 0,0 1 0 0 0,0-1 0 0 0,0 0 0 0 0,0 0 0 0 0,0 0 0 0 0,1 0 0 0 0,-1 0 0 0 0,0 0 0 0 0,0 0 0 0 0,0 0 0 0 0,0 0 0 0 0,1 0 0 0 0,-1 0 0 0 0,0 0 0 0 0,0 0 0 0 0,0 0 0 0 0,0 0 0 0 0,1 0 0 0 0,-1 0 0 0 0,0 0 0 0 0,0 0 0 0 0,0 0 0 0 0,0 0 0 0 0,1 0 0 0 0,-1-1 0 0 0,0 1 0 0 0,0 0 0 0 0,0 0 0 0 0,0 0 0 0 0,0 0 0 0 0,0 0 0 0 0,1 0 0 0 0,-1 0 0 0 0,0-1 0 0 0,0 1 0 0 0,11-7 0 0 0,-10 7 0 0 0,4-5 0 0 0,0 1 0 0 0,0-1 0 0 0,0 0 0 0 0,-1-1 0 0 0,1 1 0 0 0,-1-1 0 0 0,0 0 0 0 0,1-3 0 0 0,25-52 0 0 0,-21 37 0 0 0,-8 19 0 0 0,1-1 0 0 0,0 1 0 0 0,1-1 0 0 0,-1 1 0 0 0,1 0 0 0 0,0 0 0 0 0,2-3 0 0 0,-10 20 0 0 0,1-1 0 0 0,1 1 0 0 0,0 0 0 0 0,1-1 0 0 0,-1 5 0 0 0,0 0 0 0 0,-2-1 0 0 0,0 1 0 0 0,-1-1 0 0 0,-1 1 0 0 0,-10 28 0 0 0,8-6 0 0 0,26-44 0 0 0,-14 4 0 0 0,0 0 0 0 0,0 1 0 0 0,-1-1 0 0 0,1 0 0 0 0,-1 0 0 0 0,0 0 0 0 0,1-1 0 0 0,-1 1 0 0 0,0 0 0 0 0,0-1 0 0 0,0 0 0 0 0,19-34 0 0 0,-8 14 0 0 0,-5 10 0 0 0,-4 8 0 0 0,0-1 0 0 0,-1-1 0 0 0,1 1 0 0 0,-1 0 0 0 0,1-6 0 0 0,-1 8 0 0 0,-2 3 0 0 0,-1 1 1 0 0,0-1 0 0 0,1 1-1 0 0,-1-1 1 0 0,1 1 0 0 0,-1-1-1 0 0,0 0 1 0 0,0 1 0 0 0,1-1-1 0 0,-1 1 1 0 0,0-1 0 0 0,0 0-1 0 0,0 1 1 0 0,0-1-1 0 0,1 1 1 0 0,-1-1 0 0 0,0 0-1 0 0,-18 14 53 0 0,5 5-53 0 0,0 0 0 0 0,1 0 0 0 0,-1 6 0 0 0,-6 9 11 0 0,41-46-22 0 0,-2-8 11 0 0,-16 15 0 0 0,0 1 0 0 0,1 0 0 0 0,0 1 0 0 0,2-2 0 0 0,25-27 0 0 0,-28 28-2 0 0,-4 5 3 0 0,0-1-1 0 0,1 0 1 0 0,-1 1 0 0 0,1-1 0 0 0,-1 1-1 0 0,0-1 1 0 0,1 1 0 0 0,-1-1 0 0 0,1 1-1 0 0,-1-1 1 0 0,1 1 0 0 0,-1 0 0 0 0,1-1-1 0 0,0 1 1 0 0,-1 0 0 0 0,1-1 0 0 0,0 1-1 0 0,-7 15 53 0 0,-1-2-53 0 0,0 0 0 0 0,0 0 0 0 0,-2-1 0 0 0,-3 5 0 0 0,-12 17 0 0 0,1 4 0 0 0,31-41 0 0 0,4-4 0 0 0,-3-3 7 0 0,0 0 0 0 0,-1-1 0 0 0,-1 0 0 0 0,1 0 0 0 0,-2-1 0 0 0,0 1 0 0 0,0-2 0 0 0,-1 1 0 0 0,0-2-7 0 0,0 4 1 0 0,-1 3-1 0 0,-39 27 0 0 0,19-10 0 0 0,0 2 0 0 0,-10 8 0 0 0,26-19 0 0 0,-1-1 0 0 0,1 0 0 0 0,-1 0 0 0 0,1 1 0 0 0,-1-1 0 0 0,1 0 0 0 0,-1 0 0 0 0,1 1 0 0 0,-1-1 0 0 0,1 0 0 0 0,-1 0 0 0 0,1 0 0 0 0,-1 0 0 0 0,1 0 0 0 0,-1 0 0 0 0,1 0 0 0 0,-1 0 0 0 0,1 0 0 0 0,-1 0 0 0 0,0 0 0 0 0,1 0 0 0 0,-1-1 0 0 0,1 1 0 0 0,-1 0 0 0 0,1 0 0 0 0,0 0 0 0 0,-1-1 0 0 0,1 1 0 0 0,-1 0 0 0 0,1-1 0 0 0,-1 1 0 0 0,1 0 0 0 0,0-1 0 0 0,-1 1 0 0 0,1-1 0 0 0,0 1 0 0 0,-1 0 0 0 0,1-1 0 0 0,0 1 0 0 0,-1-1 0 0 0,1 1 0 0 0,0-1 0 0 0,0 1 0 0 0,0-1 0 0 0,0 1 0 0 0,-1-1 0 0 0,1 1 0 0 0,0-1 0 0 0,0 0 0 0 0,0-61 0 0 0,-1 45 0 0 0,0-1 0 0 0,-3-8 0 0 0,1 8 0 0 0,1 0 0 0 0,0-11 0 0 0,3 25 0 0 0,6 33 0 0 0,-3-12 0 0 0,-2-10 0 0 0,0 0 0 0 0,0 1 0 0 0,1-1 0 0 0,-1-1 0 0 0,1 1 0 0 0,1 0 0 0 0,0-1 0 0 0,2 5 0 0 0,10 18 0 0 0,-14-24 0 0 0,-2-7 0 0 0,-2-3 0 0 0,0 0 0 0 0,1 0 0 0 0,0 0 0 0 0,0-1 0 0 0,0 0 0 0 0,-3-99 0 0 0,1 94 0 0 0,0 18 0 0 0,2 3 0 0 0,1 17 0 0 0,3 11 0 0 0,3-95 0 0 0,-8-40 0 0 0,3 98-5 0 0,1 1 0 0 0,-1-1 1 0 0,0 1-1 0 0,0-1 0 0 0,1 1 0 0 0,-1 0 0 0 0,0-1 0 0 0,0 1 0 0 0,-1 0 1 0 0,1 0-1 0 0,0 1 5 0 0,1 5 4 0 0,-1-5 3 0 0,0 0-1 0 0,-1 0 0 0 0,1 0 0 0 0,-1 1 0 0 0,0-1 0 0 0,0 0 0 0 0,0 0 0 0 0,-1 1-6 0 0,2 0 0 0 0,3-11 0 0 0,-1-14 0 0 0,-1 5 0 0 0,-2 13 0 0 0,1 0 0 0 0,-1 0 0 0 0,0 0 0 0 0,-1 0 0 0 0,1 0 0 0 0,-1-2 0 0 0,0-10 0 0 0,1 7 0 0 0,0-1 0 0 0,0-1 0 0 0,-1 0 0 0 0,0 1 0 0 0,0-1 0 0 0,-2 9 0 0 0,-1 5 0 0 0,-1 5 0 0 0,-2 6-20 0 0,1 1 1 0 0,1 0-1 0 0,-3 12 20 0 0,-8 28-37 0 0,10-39 37 0 0,1 1 0 0 0,-1 4 0 0 0,-8 31 0 0 0,-8 23-44 0 0,9-29 24 0 0,-2-12 20 0 0,19-46 0 0 0,2 0 0 0 0,-1 0 0 0 0,6-6 0 0 0,-9 14 0 0 0,0 0 0 0 0,0-1 0 0 0,1 1 0 0 0,-1 1 0 0 0,1-1 0 0 0,0 0 0 0 0,0 0 0 0 0,0 1 0 0 0,0 0 0 0 0,1 0 0 0 0,-1 0 0 0 0,0 0 0 0 0,1 0 0 0 0,0 0 0 0 0,-1 1 0 0 0,14-4 0 0 0,-11 3 0 0 0,1 0 0 0 0,-1 0 0 0 0,0 1 0 0 0,1 0 0 0 0,-1 0 0 0 0,12-1 7 0 0,0-2 0 0 0,0 0 0 0 0,-1 0 0 0 0,6-4-7 0 0,31-7 25 0 0,-24 3 50 0 0,-21 8-49 0 0,-13 8 37 0 0,-2 1-55 0 0,-1 1 0 0 0,1-1 0 0 0,-1 0-1 0 0,0-1 1 0 0,-3 2-8 0 0,2-1 0 0 0,0 0 0 0 0,0 0 0 0 0,1 1 0 0 0,-4 3 0 0 0,6-4 0 0 0,-1 1 0 0 0,-1-1 0 0 0,1 1 0 0 0,-1-2 0 0 0,0 1 0 0 0,0-1 0 0 0,0 0 0 0 0,-1 0 0 0 0,-15 7 0 0 0,21-12 0 0 0,4-3 0 0 0,6-2 0 0 0,9-2-5 0 0,-7 3-5 0 0,1 0 0 0 0,0 1 0 0 0,0 0 1 0 0,1 1-1 0 0,-1 0 0 0 0,1 1 10 0 0,7-2 0 0 0,0-1 0 0 0,-1 0 0 0 0,1-1 0 0 0,4-3 0 0 0,6-2 0 0 0,-18 8 560 0 0,-24 4-642 0 0,0 0 1 0 0,0 1-1 0 0,0 1 1 0 0,0 0-1 0 0,-7 3 82 0 0,-4 0 0 0 0,16-5 0 0 0,0 2 0 0 0,0-1 0 0 0,-7 4 0 0 0,-71 31 0 0 0,61-24 0 0 0,-15 10 0 0 0,40-23-1 0 0,0 0 1 0 0,0 0-1 0 0,0 0 1 0 0,1 0-1 0 0,-1 0 1 0 0,0 0-1 0 0,0 0 0 0 0,0 0 1 0 0,0 0-1 0 0,0 0 1 0 0,0 0-1 0 0,0 0 0 0 0,0 0 1 0 0,0 0-1 0 0,1 0 1 0 0,-1 1-1 0 0,0-1 0 0 0,0 0 1 0 0,0 0-1 0 0,0 0 1 0 0,0 0-1 0 0,0 0 0 0 0,0 0 1 0 0,0 0-1 0 0,0 0 1 0 0,0 0-1 0 0,0 0 1 0 0,1 0-1 0 0,-1 1 0 0 0,0-1 1 0 0,0 0-1 0 0,0 0 1 0 0,0 0-1 0 0,0 0 0 0 0,0 0 1 0 0,0 0-1 0 0,0 0 1 0 0,0 0-1 0 0,0 1 0 0 0,0-1 1 0 0,0 0-1 0 0,0 0 1 0 0,0 0-1 0 0,0 0 1 0 0,0 0-1 0 0,0 0 0 0 0,0 0 1 0 0,0 0-1 0 0,0 1 1 0 0,0-1-1 0 0,-1 0 0 0 0,1 0 1 0 0,0 0-1 0 0,0 0 1 0 0,0 0-1 0 0,0 0 0 0 0,0 0 1 0 0,0 0-1 0 0,0 0 1 0 0,0 0-1 0 0,0 0 1 0 0,8 1-36 0 0,10-3 36 0 0,-2 0 0 0 0,0-1 0 0 0,13-3 0 0 0,81-21 0 0 0,-59 12 172 0 0,-16 5 213 0 0,29-12-385 0 0,-52 19-194 0 0,-10 2 165 0 0,0 1 1 0 0,-1 0-1 0 0,1-1 1 0 0,0 0-1 0 0,0 1 1 0 0,0-1 0 0 0,-1 0-1 0 0,1 0 1 0 0,0 0-1 0 0,-1 0 1 0 0,1 0-1 0 0,0 0 29 0 0,-2 0 82 0 0,0 1 68 0 0,0 0 4 0 0,-5 0-147 0 0,-1 0 0 0 0,1 0 0 0 0,-1 1 0 0 0,0 0 1 0 0,1 0-1 0 0,0 0 0 0 0,-1 0 0 0 0,0 1-7 0 0,-146 45 93 0 0,91-19-59 0 0,32-13-206 0 0,18-8 38 0 0,11-6 134 0 0,0-1-1 0 0,0 1 1 0 0,0-1-1 0 0,0 0 1 0 0,0 1-1 0 0,0-1 1 0 0,0 1-1 0 0,0-1 1 0 0,0 0-1 0 0,1 1 1 0 0,-1-1-1 0 0,0 1 1 0 0,0-1-1 0 0,1 0 1 0 0,-1 1-1 0 0,0-1 1 0 0,0 0-1 0 0,1 1 1 0 0,-1-1-1 0 0,0 0 1 0 0,1 0-1 0 0,-1 1 1 0 0,0-1-1 0 0,1 0 1 0 0,-1 0-1 0 0,0 0 1 0 0,1 1-1 0 0,-1-1 1 0 0,1 0-1 0 0,-1 0 1 0 0,0 0-1 0 0,1 0 1 0 0,-1 0 0 0 0,13 0 3 0 0,-13 0-3 0 0,20-1 86 0 0,-1-1 1 0 0,-1-1-1 0 0,1-1 1 0 0,0-1-1 0 0,12-4-86 0 0,-30 9 0 0 0,85-34 0 0 0,-59 24-47 0 0,2-1-75 0 0,0 1 0 0 0,3 1 122 0 0,-77 34 219 0 0,-1-2-189 0 0,23-12 20 0 0,-21 8-50 0 0,32-14-35 0 0,0-1 0 0 0,1 2-1 0 0,-1 0 1 0 0,1 0 0 0 0,-2 3 35 0 0,4-4 0 0 0,-4 5 0 0 0,13-9 0 0 0,0-1 0 0 0,0 0 0 0 0,0 0 0 0 0,0 0 0 0 0,0 0 0 0 0,-1 0 0 0 0,1 0 0 0 0,0 0 0 0 0,0 1 0 0 0,0-1 0 0 0,0 0 0 0 0,0 0 0 0 0,0 0 0 0 0,0 0 0 0 0,0 0 0 0 0,0 0 0 0 0,0 1 0 0 0,0-1 0 0 0,0 0 0 0 0,0 0 0 0 0,0 0 0 0 0,0 0 0 0 0,0 0 0 0 0,0 0 0 0 0,0 1 0 0 0,1-1 0 0 0,-1 0 0 0 0,0 0 0 0 0,0 0 0 0 0,0 0 0 0 0,0 0 0 0 0,0 0 0 0 0,0 0 0 0 0,0 0 0 0 0,0 1 0 0 0,0-1 0 0 0,0 0 0 0 0,1 0 0 0 0,-1 0 0 0 0,0 0 0 0 0,0 0 0 0 0,0 0 0 0 0,0 0 0 0 0,0 0 0 0 0,0 0 0 0 0,0 0 0 0 0,1 0 0 0 0,-1 0 0 0 0,0 0 0 0 0,0 0 0 0 0,0 0 0 0 0,12 3-45 0 0,12-2 18 0 0,-5-6 37 0 0,0 0 0 0 0,-1 0 0 0 0,1-2 0 0 0,-1-1 0 0 0,11-6-10 0 0,27-11 185 0 0,-39 18-282 0 0,-1-1 1 0 0,6-4 96 0 0,13-7-85 0 0,-28 15 114 0 0,0 1 1 0 0,0-1-1 0 0,0 0 0 0 0,0-1 0 0 0,-1 0 0 0 0,1 0 0 0 0,-1 0 0 0 0,-1-1 0 0 0,1 0 0 0 0,0-1-29 0 0,-6 7-1 0 0,1-1 0 0 0,-1 1 0 0 0,0 0 0 0 0,0-1 0 0 0,1 1 0 0 0,-1 0 0 0 0,0-1 0 0 0,0 1 0 0 0,0-1 0 0 0,0 1 1 0 0,0-1-1 0 0,1 1 0 0 0,-1 0 0 0 0,0-1 0 0 0,0 1 0 0 0,0-1 0 0 0,0 1 0 0 0,0-1 0 0 0,0 1 0 0 0,0-1 0 0 0,0 1 0 0 0,-1 0 0 0 0,1-1 0 0 0,0 1 0 0 0,0-1 0 0 0,0 1 0 0 0,0-1 0 0 0,-1 1 0 0 0,1 0 0 0 0,0-1 0 0 0,0 1 0 0 0,-1 0 0 0 0,1-1 0 0 0,0 1 1 0 0,-1 0-1 0 0,1-1 0 0 0,0 1 0 0 0,-1 0 0 0 0,1 0 0 0 0,0-1 0 0 0,-1 1 0 0 0,1 0 0 0 0,0 0 0 0 0,-1 0 0 0 0,1-1 0 0 0,-1 1 0 0 0,1 0 0 0 0,-1 0 1 0 0,-18-3-50 0 0,-4 8 66 0 0,-1 0 0 0 0,2 2 0 0 0,-1 0-1 0 0,1 2 1 0 0,0 0 0 0 0,-11 8-16 0 0,-49 20 1 0 0,77-35-14 0 0,27-15 6 0 0,1 0 0 0 0,0 2 0 0 0,1 1 0 0 0,0 1 0 0 0,17-4 7 0 0,10-2 0 0 0,37-17 0 0 0,-83 29 0 0 0,-9 1 0 0 0,-5 0 0 0 0,-48 9 0 0 0,30-4 0 0 0,-1 1 0 0 0,1 1 0 0 0,-2 2 0 0 0,-5 4 0 0 0,-25 11 0 0 0,45-17 0 0 0,2 2 0 0 0,-1-1 0 0 0,1 2 0 0 0,0 0 0 0 0,-10 8 0 0 0,17-11 0 0 0,5-5 0 0 0,0 0 0 0 0,0 1 0 0 0,0-1 0 0 0,0 0 0 0 0,-1 0 0 0 0,1 0 0 0 0,0 0 0 0 0,0 0 0 0 0,0 0 0 0 0,0 0 0 0 0,0 1 0 0 0,0-1 0 0 0,0 0 0 0 0,0 0 0 0 0,0 0 0 0 0,0 0 0 0 0,0 0 0 0 0,0 0 0 0 0,0 1 0 0 0,0-1 0 0 0,0 0-1 0 0,0 0 1 0 0,0 0 0 0 0,0 0 0 0 0,0 0 0 0 0,0 1 0 0 0,0-1 0 0 0,0 0 0 0 0,0 0 0 0 0,0 0 0 0 0,0 0 0 0 0,0 0 0 0 0,0 1 0 0 0,0-1 0 0 0,0 0 0 0 0,0 0 0 0 0,0 0 0 0 0,0 0 0 0 0,0 0 0 0 0,0 0 0 0 0,1 0 0 0 0,-1 1 0 0 0,0-1 0 0 0,0 0 0 0 0,0 0 0 0 0,0 0 0 0 0,0 0 0 0 0,0 0 0 0 0,0 0 0 0 0,1 0 0 0 0,-1 0 0 0 0,0 0 0 0 0,0 0 0 0 0,0 0 0 0 0,0 0 0 0 0,0 0 0 0 0,1 0 0 0 0,-1 0 0 0 0,0 0 0 0 0,5 0-11 0 0,5-2 12 0 0,1 0-1 0 0,-1-1 1 0 0,1-1-1 0 0,-1 1 1 0 0,0-2 0 0 0,4-1-1 0 0,-2 0 5 0 0,1 0 1 0 0,-1 2-1 0 0,12-4-5 0 0,153-29-17 0 0,-165 33 60 0 0,4 1-21 0 0,-58 4-22 0 0,0 2 0 0 0,0 2 0 0 0,1 2 0 0 0,-33 9 0 0 0,60-12 0 0 0,-27 9 0 0 0,38-12 0 0 0,0 0 0 0 0,-1 1 0 0 0,1 0 0 0 0,0 0 0 0 0,0-1 0 0 0,1 2 0 0 0,-1-1 0 0 0,0 0 0 0 0,1 0 0 0 0,-2 2 0 0 0,4-4 0 0 0,0 0 0 0 0,0 1 0 0 0,0-1 0 0 0,-1 0 0 0 0,1 0 0 0 0,0 0 0 0 0,0 1 0 0 0,0-1 0 0 0,0 0 0 0 0,0 0 0 0 0,0 0 0 0 0,0 1 0 0 0,0-1 0 0 0,-1 0 0 0 0,1 0 0 0 0,0 0 0 0 0,0 1 0 0 0,0-1 0 0 0,0 0 0 0 0,0 0 0 0 0,0 0 0 0 0,0 1 0 0 0,0-1 0 0 0,0 0 0 0 0,1 0 0 0 0,-1 1 0 0 0,0-1 0 0 0,0 0 0 0 0,0 0 0 0 0,0 0 0 0 0,0 1 0 0 0,0-1 0 0 0,0 0 0 0 0,0 0 0 0 0,1 0 0 0 0,-1 0 0 0 0,0 1 0 0 0,0-1 0 0 0,0 0 0 0 0,0 0 0 0 0,0 0 0 0 0,1 0 0 0 0,-1 0 0 0 0,0 0 0 0 0,0 1 0 0 0,0-1 0 0 0,1 0 0 0 0,-1 0 0 0 0,0 0 0 0 0,0 0 0 0 0,9 2 0 0 0,-9-2 0 0 0,17 0-6 0 0,1 0 1 0 0,-1-1-1 0 0,0-1 1 0 0,1-1-1 0 0,11-3 6 0 0,25-4 7 0 0,39-6 6 0 0,-78 12-40 0 0,-25 6 54 0 0,-21 8-27 0 0,-26 13 0 0 0,45-18 0 0 0,0 2 0 0 0,1-1 0 0 0,-1 2 0 0 0,2-1 0 0 0,-11 10 0 0 0,13-4-64 0 0,5-10 64 0 0,7 1 0 0 0,-2-3 0 0 0,-1 0 0 0 0,1 0 0 0 0,0-1 0 0 0,0 1 0 0 0,0-1 0 0 0,-1 0 0 0 0,1 1 0 0 0,0-1 0 0 0,0 0 0 0 0,0 0 0 0 0,0 0 0 0 0,0 0 0 0 0,-1 0 0 0 0,2-1 0 0 0,29-6 0 0 0,-20 4 0 0 0,9-3 11 0 0,0 0-1 0 0,-1-1 1 0 0,1-1 0 0 0,-2-1-1 0 0,1-1 1 0 0,11-7-11 0 0,-9 1 0 0 0,-15 10 0 0 0,-8 3 0 0 0,-5 1 0 0 0,-10 10 0 0 0,-1 0 0 0 0,1 1 0 0 0,-14 10 0 0 0,-25 15 0 0 0,52-33 0 0 0,-1 1 0 0 0,1 0 0 0 0,0 0 0 0 0,0 0 0 0 0,1 0 0 0 0,-1 1 0 0 0,0-1 0 0 0,-1 2 0 0 0,-14 14 0 0 0,17-15 0 0 0,5-3 0 0 0,8-3 0 0 0,-11 3 0 0 0,16-5 0 0 0,0-2 0 0 0,-1 0 0 0 0,6-4 0 0 0,30-12 0 0 0,-13 8-11 0 0,-35 12-21 0 0,-7 16 75 0 0,-6-3-43 0 0,0 0 0 0 0,-1-1 0 0 0,-1 1 0 0 0,-19 18 0 0 0,15-15 0 0 0,12-12 0 0 0,0 1 0 0 0,1 0 0 0 0,-1 1 0 0 0,1-1 0 0 0,0 0 0 0 0,-1 1 0 0 0,1-1 0 0 0,0 1 0 0 0,0 0 0 0 0,1 0 0 0 0,-1 0 0 0 0,-1 2 0 0 0,3-4 0 0 0,0-1 0 0 0,0 0 0 0 0,0 0 0 0 0,0 0 0 0 0,0 1 0 0 0,-1-1 0 0 0,1 0 0 0 0,0 0 0 0 0,0 0 0 0 0,0 1 0 0 0,0-1 0 0 0,0 0 0 0 0,0 0 0 0 0,0 1 0 0 0,0-1 0 0 0,0 0 0 0 0,0 0 0 0 0,0 0 0 0 0,0 1 0 0 0,0-1 0 0 0,0 0 0 0 0,0 0 0 0 0,0 1 0 0 0,0-1 0 0 0,1 0 0 0 0,-1 0 0 0 0,0 0 0 0 0,0 1 0 0 0,0-1 0 0 0,0 0 0 0 0,0 0 0 0 0,0 0 0 0 0,1 1 0 0 0,-1-1 0 0 0,0 0 0 0 0,0 0 0 0 0,0 0 0 0 0,1 0 0 0 0,2 1 0 0 0,-1-1 0 0 0,1 0 0 0 0,0 0 0 0 0,-1 0 0 0 0,1-1 0 0 0,-1 1 0 0 0,1 0 0 0 0,-1-1 0 0 0,1 0 0 0 0,-1 0 0 0 0,1 0 0 0 0,-1 0 0 0 0,0 0 0 0 0,3-1 0 0 0,28-22 0 0 0,-20 14 0 0 0,-8 5 0 0 0,1 0 0 0 0,-1 0 0 0 0,0-1 0 0 0,-1 1 0 0 0,1-2 0 0 0,-43 54 0 0 0,30-38 0 0 0,6-8 0 0 0,0 2 0 0 0,0-1 0 0 0,1 0 0 0 0,-1 0 0 0 0,0 0 0 0 0,1 1 0 0 0,0-1 0 0 0,-1 1 0 0 0,2-3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0,8-2 0 0 0,5-3 0 0 0,6-6 0 0 0,-19 11 0 0 0,0 0 0 0 0,0 1 0 0 0,0-1 0 0 0,0 0 0 0 0,0 0 0 0 0,0 0 0 0 0,0 0 0 0 0,0 0 0 0 0,0 1 0 0 0,0-1 0 0 0,-1 0 0 0 0,1 0 0 0 0,0 0 0 0 0,0 0 0 0 0,0 0 0 0 0,0 1 0 0 0,1-1 0 0 0,-1 0 0 0 0,0 0 0 0 0,0 0 0 0 0,0 0 0 0 0,0 0 0 0 0,0 1 0 0 0,0-1 0 0 0,0 0 0 0 0,0 0 0 0 0,0 0 0 0 0,0 0 0 0 0,0 0 0 0 0,0 0 0 0 0,0 1 0 0 0,1-1 0 0 0,-1 0 0 0 0,0 0 0 0 0,0 0 0 0 0,0 0 0 0 0,0 0 0 0 0,0 0 0 0 0,0 0 0 0 0,1 0 0 0 0,-1 0 0 0 0,0 0 0 0 0,0 0 0 0 0,0 1 0 0 0,0-1 0 0 0,0 0 0 0 0,1 0 0 0 0,-1 0 0 0 0,0 0 0 0 0,0 0 0 0 0,0 0 0 0 0,0 0 0 0 0,0 0 0 0 0,1 0 0 0 0,-1 0 0 0 0,0-1 0 0 0,0 1 0 0 0,0 0 0 0 0,0 0 0 0 0,0 0 0 0 0,1 0 0 0 0,-1 0 0 0 0,0 0 0 0 0,0 0 0 0 0,0 0 0 0 0,0 0 0 0 0,0 0 0 0 0,0 0 0 0 0,-1 11 0 0 0,-4 8 0 0 0,2-2 0 0 0,-3 4 0 0 0,-3 20 0 0 0,1-10 0 0 0,6-15 0 0 0,10-39 0 0 0,-5 12 0 0 0,0-1 0 0 0,-2 29 0 0 0,0-9 0 0 0,0 0 0 0 0,1 0 0 0 0,0-1 0 0 0,0 1 0 0 0,1 0 0 0 0,0-1 0 0 0,0 1 0 0 0,1-1 0 0 0,0 0 0 0 0,1 2 0 0 0,-3-6 0 0 0,1 0 0 0 0,-1 1 0 0 0,1-1 0 0 0,0 0 0 0 0,0 0 0 0 0,0 0 0 0 0,0 0 0 0 0,1 0 0 0 0,-1-1 0 0 0,1 0 0 0 0,1 1 0 0 0,0-1 0 0 0,2-2 0 0 0,-6 0 0 0 0,-1 0 0 0 0,1 0 0 0 0,0 0 0 0 0,-1 0 0 0 0,1 0 0 0 0,-1 0 0 0 0,1-1 0 0 0,0 1 0 0 0,-1 0 0 0 0,1 0 0 0 0,-1-1 0 0 0,1 1 0 0 0,-1-1 0 0 0,1 1 0 0 0,-1 0 0 0 0,1-1 0 0 0,-1 1 0 0 0,1-1 0 0 0,-1 1 0 0 0,0-1 0 0 0,1 1 0 0 0,-1-1 0 0 0,0 1 0 0 0,1-1 0 0 0,-1 1 0 0 0,0-1 0 0 0,0 0 0 0 0,0 1 0 0 0,1-1 0 0 0,-1 1 0 0 0,0-1 0 0 0,0 0 0 0 0,0 1 0 0 0,0-1 0 0 0,0 1 0 0 0,0-1 0 0 0,0 0 0 0 0,-6-18 0 0 0,6 18 0 0 0,-18-33 0 0 0,14 29 0 0 0,3 3-1 0 0,0 1 0 0 0,0 0 0 0 0,0 0 0 0 0,0 0 0 0 0,0-1 0 0 0,0 1 0 0 0,1-1 0 0 0,-1 1 0 0 0,0 0 0 0 0,1-1 0 0 0,-1 0 1 0 0,3 13-29 0 0,-2-10 27 0 0,0 0-1 0 0,1 1 1 0 0,-1-1-1 0 0,0 0 1 0 0,0 1 0 0 0,1-1-1 0 0,-1 0 1 0 0,1 1-1 0 0,-1-1 1 0 0,2 1 2 0 0,6 15 19 0 0,-6-14-14 0 0,-1 0 0 0 0,0-1 0 0 0,1 1 0 0 0,0 0 0 0 0,0 0 0 0 0,-1-1 0 0 0,1 1 0 0 0,1-1 0 0 0,0 2-5 0 0,14 13 0 0 0,-14-13 0 0 0,1 0 0 0 0,-1-1 0 0 0,1 1 0 0 0,0-1 0 0 0,0 0 0 0 0,0 0 0 0 0,0 0 0 0 0,3 1 0 0 0,-1-3 0 0 0,4 3 0 0 0,-10-3 0 0 0,-28-33 0 0 0,-4-4 0 0 0,29 33 0 0 0,0 0 0 0 0,-1 0 0 0 0,1 1 0 0 0,-1-1 0 0 0,0 1 0 0 0,0 0 0 0 0,0 0 0 0 0,0 0 0 0 0,-3 0 0 0 0,7 2 0 0 0,0 0 0 0 0,-1 0 0 0 0,1 0 0 0 0,0 0 0 0 0,0 0 0 0 0,-1 0 0 0 0,1 0 0 0 0,0 0 0 0 0,-1 0 0 0 0,1 0 0 0 0,0 0 0 0 0,-1 0 0 0 0,1 0 0 0 0,0 0 0 0 0,0 0 0 0 0,-1 0 0 0 0,1 0 0 0 0,0 1 0 0 0,-1-1 0 0 0,1 0 0 0 0,0 0 0 0 0,0 0 0 0 0,-1 1 0 0 0,1-1 0 0 0,0 0 0 0 0,0 0 0 0 0,0 0 0 0 0,-1 1 0 0 0,1-1 0 0 0,0 0 0 0 0,0 1 0 0 0,0-1 0 0 0,0 0 0 0 0,0 0 0 0 0,0 1 0 0 0,-1-1 0 0 0,1 0 0 0 0,0 1 0 0 0,0-1 0 0 0,-1 9 0 0 0,2-3 0 0 0,0 0 0 0 0,1-1 0 0 0,0 1 0 0 0,0 0 0 0 0,0 0 0 0 0,1-1 0 0 0,-1 0 0 0 0,4 5 0 0 0,-1-2 0 0 0,0 1 0 0 0,0-2 0 0 0,0 1 0 0 0,1-1 0 0 0,0 1 0 0 0,1-2 0 0 0,-1 1 0 0 0,1-1 0 0 0,1 0 0 0 0,4 3 0 0 0,6-2 0 0 0,-17-6 0 0 0,-1 0 0 0 0,0-1 0 0 0,0 0 0 0 0,1 1 0 0 0,-1-1 0 0 0,0 0 0 0 0,1 1 0 0 0,-1-1 0 0 0,0 0 0 0 0,1 1 0 0 0,-1-1 0 0 0,0 0 0 0 0,1 0 0 0 0,-1 0 0 0 0,1 1 0 0 0,-1-1 0 0 0,0 0 0 0 0,1 0 0 0 0,-1 0 0 0 0,1 0 0 0 0,-1 0 0 0 0,0 0 0 0 0,1 0 0 0 0,-1 0 0 0 0,1 0 0 0 0,4 1 0 0 0,0-1 0 0 0,-1-1 0 0 0,0 1 0 0 0,-1 3 0 0 0,-1 2 0 0 0,0 2 0 0 0,-2-1 0 0 0,2 1 0 0 0,-2 0 0 0 0,-2 1 0 0 0,2-3 0 0 0,-1-1 0 0 0,-1 0 0 0 0,1 1 0 0 0,0-1 0 0 0,-1 0 0 0 0,-1 2 0 0 0,-2 5 0 0 0,2-4 0 0 0,1-1 0 0 0,0-1-15 0 0,-1 1-43 0 0,1 1 43 0 0,2-7 15 0 0,0 0 0 0 0,0 0 0 0 0,0 1 0 0 0,0-1 0 0 0,0 0 0 0 0,0 0 0 0 0,0 0 0 0 0,0 0 0 0 0,0 1 0 0 0,0-1 0 0 0,0 0 0 0 0,0 0 0 0 0,0 0 0 0 0,0 0 0 0 0,0 0 0 0 0,0 1 0 0 0,0-1 0 0 0,0 0 0 0 0,0 0 0 0 0,0 0 0 0 0,1 0 0 0 0,-1 0 0 0 0,0 0 0 0 0,0 0 0 0 0,0 1 0 0 0,0-1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0,0-1 0 0 0,0 1 0 0 0,0 0 0 0 0,1 0 0 0 0,-1 0 0 0 0,0 0 0 0 0,0 0 0 0 0,10-5 0 0 0,-9 5 0 0 0,4-5 0 0 0,1 0 0 0 0,-1 0 0 0 0,0-1 0 0 0,-1 1 0 0 0,3-5 0 0 0,-2-1 0 0 0,-5 7 11 0 0,0 3-9 0 0,0 1 0 0 0,-1-1 0 0 0,1 0 0 0 0,0 1 0 0 0,-1-1 0 0 0,1 1 0 0 0,-1-1 0 0 0,1 0 0 0 0,-1 1 0 0 0,0-1 0 0 0,1 1 0 0 0,-1-1 0 0 0,1 1 0 0 0,-1 0 0 0 0,0-1 0 0 0,0 1 0 0 0,1 0 0 0 0,-1-1 0 0 0,0 1 0 0 0,1 0 0 0 0,-1 0 0 0 0,0-1 0 0 0,0 1 0 0 0,1 0 0 0 0,-2 0-2 0 0,-1-1 3 0 0,-15-9-3 0 0,12 7 0 0 0,0-1 0 0 0,-1 0 0 0 0,2 0 0 0 0,-1 0 0 0 0,0-1 0 0 0,1 0 0 0 0,-5-5 0 0 0,1-3 0 0 0,0 0 0 0 0,1-1 0 0 0,1 1 0 0 0,0-2 0 0 0,1 1 0 0 0,0-1 0 0 0,1 0 0 0 0,1 0 0 0 0,0-2 0 0 0,-21-77 0 0 0,17 55 0 0 0,1 5 0 0 0,-1-12 0 0 0,4 24 0 0 0,-1-10 0 0 0,5 27 0 0 0,-1 0 0 0 0,0 0 0 0 0,0 0 0 0 0,0 0 0 0 0,-1-1 0 0 0,-3-12 0 0 0,4 9 0 0 0,-1 3 0 0 0,1 0 0 0 0,0 0 0 0 0,1-1 0 0 0,-1 1 0 0 0,1 0 0 0 0,0 0 0 0 0,1 0 0 0 0,0-3 0 0 0,6-19 0 0 0,-6 26 0 0 0,0 0 0 0 0,0-1 0 0 0,1 1 0 0 0,-1 0 0 0 0,0 0 0 0 0,1 0 0 0 0,0 0 0 0 0,-1 0 0 0 0,1 0 0 0 0,0 1 0 0 0,0-1 0 0 0,0 0 0 0 0,0 1 0 0 0,1-1 0 0 0,4-3 0 0 0,-2 0 0 0 0,1 1 0 0 0,-1 0 0 0 0,1 0 0 0 0,0 0 0 0 0,0 1 0 0 0,5-2 0 0 0,-4 2-13 0 0,-7 1-6 0 0,0 2 19 0 0,0 0 0 0 0,0 0 0 0 0,0 0 0 0 0,0 0-1 0 0,0 0 1 0 0,0 0 0 0 0,0 0 0 0 0,0 0 0 0 0,0 0 0 0 0,0 0-1 0 0,0 0 1 0 0,0 0 0 0 0,0 0 0 0 0,0 0 0 0 0,0 0-1 0 0,0 0 1 0 0,0 0 0 0 0,0 0 0 0 0,0 0 0 0 0,0 0 0 0 0,1 0-1 0 0,-1 0 1 0 0,0 0 0 0 0,0 0 0 0 0,0 0 0 0 0,0 0 0 0 0,0 0-1 0 0,0 0 1 0 0,0 0 0 0 0,0 0 0 0 0,0 0 0 0 0,0 0 0 0 0,0 0-1 0 0,0 0 1 0 0,0-1 0 0 0,0 1 0 0 0,0 0 0 0 0,0 0-1 0 0,0 0 1 0 0,0 0 0 0 0,0 0 0 0 0,0 0 0 0 0,0 0 0 0 0,0 0-1 0 0,0 0 1 0 0,0 0 0 0 0,0 0 0 0 0,0 0 0 0 0,0 0 0 0 0,0 0-1 0 0,0 0 1 0 0,-1 0 0 0 0,1 0 0 0 0,0 0 0 0 0,0 0 0 0 0,0 0-1 0 0,0 0 1 0 0,22-8 42 0 0,-9 6-85 0 0,-24 16 70 0 0,3-3-11 0 0,-6 0-16 0 0,0 0 0 0 0,-15 9 0 0 0,39-27-2 0 0,1 2 0 0 0,0 0 0 0 0,0 0 0 0 0,0 1-1 0 0,8-1 3 0 0,41-17-53 0 0,20-3 53 0 0,-91 29 0 0 0,0 1 0 0 0,1 1 0 0 0,-1 0 0 0 0,1 0 0 0 0,0 1 0 0 0,1 0 0 0 0,0 1 0 0 0,-5 5 0 0 0,-21 16 0 0 0,33-28 7 0 0,-1 1 0 0 0,1 0 0 0 0,0 0 0 0 0,0 0 1 0 0,0 0-1 0 0,1 0 0 0 0,-1 0 0 0 0,0 0 0 0 0,0 3-7 0 0,1-5 0 0 0,1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0 0 0 0,0 1 0 0 0,1-1 0 0 0,-1 0 0 0 0,0 0 0 0 0,0 0 0 0 0,0 0 0 0 0,0 0 0 0 0,0 0 0 0 0,0 0 0 0 0,0 0 0 0 0,0 0 0 0 0,0 0 0 0 0,1 0 0 0 0,6 0 0 0 0,5-3 0 0 0,39-18-32 0 0,0-2 0 0 0,12-9 32 0 0,-5-1 0 0 0,-55 30 0 0 0,0-1 0 0 0,-5 2 11 0 0,0 2-7 0 0,1 0-1 0 0,-1 0 1 0 0,0 0 0 0 0,1 0 0 0 0,-1 1 0 0 0,1-1 0 0 0,-1 0 0 0 0,1 1 0 0 0,0 0-1 0 0,-1-1 1 0 0,1 1 0 0 0,0 0 0 0 0,-1 0-4 0 0,-4 1 3 0 0,-43 19-3 0 0,1 1 0 0 0,-7 7 0 0 0,34-17 0 0 0,0 1 0 0 0,1 0 0 0 0,-3 5 0 0 0,23-17 0 0 0,6-2 0 0 0,4-1 0 0 0,186-64-83 0 0,-179 60 144 0 0,12-4-98 0 0,-2 0 0 0 0,3-3 37 0 0,-24 10 13 0 0,-6 3-12 0 0,0 0 0 0 0,0 0 0 0 0,0 0-1 0 0,0 0 1 0 0,0 0 0 0 0,0 0 0 0 0,1 0 0 0 0,-1-1-1 0 0,0 1 1 0 0,0 0 0 0 0,0 0 0 0 0,0 0-1 0 0,0 0 1 0 0,0 0 0 0 0,0 0 0 0 0,0 0-1 0 0,0-1 1 0 0,0 1 0 0 0,1 0 0 0 0,-1 0 0 0 0,0 0-1 0 0,0 0 1 0 0,0 0 0 0 0,0 0 0 0 0,0-1-1 0 0,0 1 1 0 0,0 0 0 0 0,0 0 0 0 0,0 0-1 0 0,0 0 1 0 0,0 0 0 0 0,0-1 0 0 0,0 1 0 0 0,0 0-1 0 0,0 0 1 0 0,0 0 0 0 0,-1 0 0 0 0,1 0-1 0 0,0-1 1 0 0,0 1 0 0 0,0 0 0 0 0,0 0-1 0 0,0 0 1 0 0,0 0 0 0 0,0 0 0 0 0,0 0 0 0 0,0 0-1 0 0,0 0 1 0 0,-1-1 0 0 0,1 1 0 0 0,0 0-1 0 0,0 0 1 0 0,0 0 0 0 0,0 0-1 0 0,-6-3 25 0 0,6 3-25 0 0,0 0 0 0 0,-8-2 0 0 0,0 1 0 0 0,0 0 0 0 0,0 0 0 0 0,-1 1 0 0 0,1 0 0 0 0,0 0 0 0 0,-1 1 0 0 0,1 0 0 0 0,-8 2 0 0 0,-14 2 0 0 0,-2-1 0 0 0,0 1 0 0 0,1 2 0 0 0,-4 3 0 0 0,22-7 0 0 0,11-3 0 0 0,0 0 0 0 0,0 0 0 0 0,0 1 0 0 0,1-1 0 0 0,-1 1 0 0 0,0 0 0 0 0,0-1 0 0 0,0 1 0 0 0,-1 1 0 0 0,40-9-67 0 0,-6-5 113 0 0,-12 5-66 0 0,0 0 1 0 0,0 1-1 0 0,4 0 20 0 0,-8 1-3 0 0,-12 4 12 0 0,-1 0 0 0 0,1 0-1 0 0,-1 0 1 0 0,1 1 0 0 0,-1-1-1 0 0,1 1 1 0 0,0-1 0 0 0,-1 1-9 0 0,3 0 13 0 0,-10-2-13 0 0,-5 0 0 0 0,-1 0 0 0 0,1 0 0 0 0,-1 1 0 0 0,0 1 0 0 0,0-1 0 0 0,0 2 0 0 0,1 0 0 0 0,-1 0 0 0 0,0 1 0 0 0,1 0 0 0 0,-1 0 0 0 0,1 2 0 0 0,0-1 0 0 0,-3 2 0 0 0,8-2 0 0 0,53-12 0 0 0,62-34-53 0 0,-45 17 106 0 0,-86 34-56 0 0,-1-1-1 0 0,1-1 1 0 0,-13 1 3 0 0,-33 10-6 0 0,41-11 6 0 0,-11 5 0 0 0,27-8 2 0 0,8-2-4 0 0,0-1 1 0 0,0 1 0 0 0,0 0 0 0 0,0-1 0 0 0,0 1 0 0 0,0 0 0 0 0,0 0 0 0 0,0 1 0 0 0,0-1-1 0 0,0 0 1 0 0,-1 2 1 0 0,3-3-29 0 0,17 2 32 0 0,30-4-17 0 0,-1-2 1 0 0,3-3 13 0 0,-14 2 30 0 0,1 1 0 0 0,-1 2 0 0 0,1 1 0 0 0,5 2-30 0 0,-4 4 0 0 0,-31-4-16 0 0,-5-1-37 0 0,-13 7 90 0 0,2-2-37 0 0,1-1 0 0 0,-1 0 0 0 0,0 0 0 0 0,-1-1 0 0 0,-32 15 0 0 0,31-13 0 0 0,9-4 0 0 0,0 0 0 0 0,0 0 0 0 0,0 0 0 0 0,0 1 0 0 0,0 0 0 0 0,0-1 0 0 0,1 1 0 0 0,-3 2 0 0 0,4-1-15 0 0,7-1-17 0 0,6-1 4 0 0,0-3 35 0 0,-1 0 0 0 0,0-1-1 0 0,0 0 1 0 0,0-1 0 0 0,-1-1-1 0 0,1 0 1 0 0,-1 0 0 0 0,0-1-1 0 0,0 0 1 0 0,3-3-7 0 0,6-3 0 0 0,3-3 0 0 0,-19 12 0 0 0,-4 0-14 0 0,-4 4-15 0 0,-4 4 5 0 0,-2 2 31 0 0,-32 20 53 0 0,-34 28-60 0 0,23-9-13 0 0,53-46-27 0 0,1 0 66 0 0,1 0-66 0 0,3-3 27 0 0,0 3 26 0 0,26-8 54 0 0,-3 3-69 0 0,-17 3 1 0 0,0 0-1 0 0,0 1 1 0 0,0 0 0 0 0,0 1 0 0 0,2 0 1 0 0,-5 1 0 0 0,-2 2 0 0 0,0 1 0 0 0,-5-4 0 0 0,1 1 0 0 0,-1-1 0 0 0,0 1 0 0 0,0-1 0 0 0,0 1 0 0 0,0-1 0 0 0,0 1 0 0 0,1-1 0 0 0,-1 1 0 0 0,0-1 0 0 0,0 1 0 0 0,0-1 0 0 0,0 1 0 0 0,-1-1 0 0 0,1 1 0 0 0,0-1 0 0 0,0 1 0 0 0,0-1 0 0 0,0 1 0 0 0,0-1 0 0 0,-1 1 0 0 0,1-1 0 0 0,0 1 0 0 0,0-1 0 0 0,-1 1 0 0 0,1-1 0 0 0,0 0 0 0 0,-1 1 0 0 0,0 0 0 0 0,0 0 0 0 0,0 1 0 0 0,0-1 0 0 0,0 0 0 0 0,0 0 0 0 0,0 0 0 0 0,0 0 0 0 0,-1-1 0 0 0,1 1 0 0 0,0 0 0 0 0,-1 0 0 0 0,1-1 0 0 0,0 1 0 0 0,-1-1 0 0 0,1 1 0 0 0,-1-1 0 0 0,1 0 0 0 0,-1 0 0 0 0,1 1 1 0 0,-1-1-1 0 0,1 0 0 0 0,0 0 0 0 0,-1 0 0 0 0,1-1 0 0 0,-1 1 0 0 0,0 0 0 0 0,-8-1-2 0 0,-1-1 1 0 0,1 0-1 0 0,-5-3 2 0 0,2 2-8 0 0,9 2 4 0 0,-1 0 0 0 0,0 1 0 0 0,1-1 0 0 0,-1 1 1 0 0,0 0-1 0 0,0 0 0 0 0,1 1 0 0 0,-1-1 0 0 0,0 1 0 0 0,1 0 0 0 0,-1 0 0 0 0,-2 2 4 0 0,2 0-13 0 0,5-2 15 0 0,-1-1 0 0 0,1 0 0 0 0,0 1 0 0 0,-1-1 0 0 0,1 0 0 0 0,0 1 0 0 0,-1-1 0 0 0,1 1 0 0 0,0-1 0 0 0,0 0 0 0 0,0 1 0 0 0,-1-1 0 0 0,1 1 0 0 0,0-1 0 0 0,0 1 0 0 0,0-1-1 0 0,0 1 1 0 0,0-1 0 0 0,0 1 0 0 0,0-1 0 0 0,0 0 0 0 0,0 1 0 0 0,0-1 0 0 0,0 1 0 0 0,0-1 0 0 0,0 1 0 0 0,0-1 0 0 0,0 1 0 0 0,1-1 0 0 0,-1 1 0 0 0,0-1 0 0 0,0 0 0 0 0,1 1 0 0 0,-1-1 0 0 0,0 1 0 0 0,0-1 0 0 0,1 0 0 0 0,-1 1 0 0 0,0-1 0 0 0,1 0-2 0 0,-1 0 1 0 0,2 3-1 0 0,-1 0 0 0 0,1-1 0 0 0,0 0 0 0 0,1 1 0 0 0,-1-1 0 0 0,0 0 0 0 0,1 0 0 0 0,-1 0 0 0 0,1 0 0 0 0,-1-1 0 0 0,1 1 0 0 0,0-1 0 0 0,0 0 0 0 0,2 1 0 0 0,3 1 0 0 0,0-1 0 0 0,0-1 0 0 0,1 0 0 0 0,4 1 0 0 0,8 0 0 0 0,22 2 0 0 0,-45-4-1 0 0,1 1 1 0 0,-1-1-1 0 0,1 1 1 0 0,-1-1-1 0 0,1 1 0 0 0,0 0 1 0 0,-1-1-1 0 0,1 1 0 0 0,0 0 1 0 0,0 0-1 0 0,0 0 1 0 0,-1 0-1 0 0,1 0 0 0 0,0 0 1 0 0,0 0-1 0 0,0 0 0 0 0,0 1 1 0 0,2-2-42 0 0,6-2 31 0 0,-5 1 14 0 0,0 0-1 0 0,0 0 1 0 0,0-1 0 0 0,0 1-1 0 0,0-1 1 0 0,-1 0 0 0 0,1 1-1 0 0,0-1 1 0 0,-1 0 0 0 0,1 0-1 0 0,-1 0 1 0 0,0 0 0 0 0,0 0-1 0 0,1 0 1 0 0,-1 0 0 0 0,-1-1-1 0 0,1 1 1 0 0,0 0 0 0 0,0 0-1 0 0,-1-1 1 0 0,0 1 0 0 0,1-1-1 0 0,-1 1 1 0 0,0-3-3 0 0,-2-31 0 0 0,1 26 0 0 0,1-1 0 0 0,-1 1 0 0 0,2-1 0 0 0,0 1 0 0 0,1-5 0 0 0,-2 10 0 0 0,1 3 0 0 0,0-1 0 0 0,-1 1 0 0 0,1 0 0 0 0,0-1 0 0 0,0 1 0 0 0,0 0 0 0 0,1 0 0 0 0,-1 0 0 0 0,0 0 0 0 0,1 0 0 0 0,-1-2-11 0 0,-1 3-21 0 0,1 1 64 0 0,61 5-21 0 0,-7 2-11 0 0,-5-3 0 0 0,-44-4 0 0 0,-1 1 0 0 0,1 0 0 0 0,0 0 0 0 0,-1 0 0 0 0,1 0 0 0 0,0 2 0 0 0,-1 0-13 0 0,-4-2-27 0 0,0 2 80 0 0,-1 3-27 0 0,0-6-13 0 0,-1 1 0 0 0,1-1 0 0 0,0 1 0 0 0,0-1 0 0 0,0 1 0 0 0,-1-1 0 0 0,1 0 0 0 0,0 1 0 0 0,0-1 0 0 0,-1 1 0 0 0,1-1 0 0 0,0 1 0 0 0,-1-1 0 0 0,1 0 0 0 0,0 1 0 0 0,-1-1 0 0 0,1 0 0 0 0,-1 0 0 0 0,1 1 0 0 0,-1-1 0 0 0,-2 0 0 0 0,-10 0 0 0 0,0 0 0 0 0,0 0 0 0 0,1-1 0 0 0,-1-1 0 0 0,0 0 0 0 0,1-1 0 0 0,-11-4 0 0 0,-86-22 0 0 0,64 15 0 0 0,41 12 0 0 0,23 0 0 0 0,2 3 0 0 0,-1 1 0 0 0,-1 1 0 0 0,1 1 0 0 0,0 1 0 0 0,5 2 0 0 0,0 0 0 0 0,11 0 0 0 0,-30-6 0 0 0,-6-1 0 0 0,0 0 0 0 0,0 0 0 0 0,1 0 0 0 0,-1 0 0 0 0,0 0 0 0 0,1 0 0 0 0,-1 0 0 0 0,0 0 0 0 0,1 0 0 0 0,-1 0 0 0 0,0-1 0 0 0,1 1 0 0 0,-1 0 0 0 0,0 0 0 0 0,0 0 0 0 0,1 0 0 0 0,-1 0 0 0 0,0-1 0 0 0,0 1 0 0 0,1 0 0 0 0,-1 0 0 0 0,0-1 0 0 0,0 1 0 0 0,1 0 0 0 0,-1 0 0 0 0,0-1 0 0 0,0 1 0 0 0,0 0 0 0 0,0 0 0 0 0,2-4 0 0 0,-1 3 1 0 0,-1 1 0 0 0,0-1-1 0 0,0 1 1 0 0,1-1 0 0 0,-1 1 0 0 0,0-1-1 0 0,0 1 1 0 0,0-1 0 0 0,0 0 0 0 0,0 1 0 0 0,0-1-1 0 0,0 1 1 0 0,0-1 0 0 0,0 1 0 0 0,0-1-1 0 0,0 1 1 0 0,0-1 0 0 0,0 0 0 0 0,0 1-1 0 0,0-1 1 0 0,-1 1 0 0 0,1-1 0 0 0,0 1 0 0 0,0-1-1 0 0,-1 1 1 0 0,1-1 0 0 0,0 1 0 0 0,-1-1-1 0 0,1 1 0 0 0,-14-10 35 0 0,9 7-28 0 0,1 0-5 0 0,0 0 1 0 0,0 1-1 0 0,-1 0 0 0 0,1 0 1 0 0,0 0-1 0 0,-1 1 1 0 0,0-1-1 0 0,1 1 0 0 0,-1 0 1 0 0,1 0-1 0 0,-3 0-2 0 0,-12 0 18 0 0,0 0-1 0 0,-5 1-17 0 0,8 1 3 0 0,0-1-3 0 0,4 0 0 0 0,-1 0 0 0 0,1-1 0 0 0,0 0 0 0 0,-5-2 0 0 0,6 2 0 0 0,1 2 0 0 0,10-1 0 0 0,0 0 0 0 0,0 0 0 0 0,0 0 0 0 0,0 0 0 0 0,0 0 0 0 0,1 0 0 0 0,-1 0 0 0 0,0 0 0 0 0,0 0 0 0 0,0 0 0 0 0,0 0 0 0 0,0 0 0 0 0,0 0 0 0 0,0 1 0 0 0,0-1 0 0 0,0 0 0 0 0,0 0 0 0 0,0 0 0 0 0,0 0 0 0 0,1 0 0 0 0,-1 0 0 0 0,0 0 0 0 0,0 0 0 0 0,0 0 0 0 0,0 0 0 0 0,0 1 0 0 0,0-1 0 0 0,0 0 0 0 0,0 0 0 0 0,0 0 0 0 0,0 0 0 0 0,0 0 0 0 0,0 0 0 0 0,0 0 0 0 0,0 0 0 0 0,0 1 0 0 0,0-1 0 0 0,0 0 0 0 0,0 0 0 0 0,0 0 0 0 0,0 0 0 0 0,0 0 0 0 0,0 0 0 0 0,-1 0 0 0 0,1 0 0 0 0,0 0 0 0 0,0 0 0 0 0,0 1 0 0 0,0-1 0 0 0,0 0 0 0 0,0 0 0 0 0,0 0 0 0 0,0 0 0 0 0,0 0 0 0 0,0 0 0 0 0,0 0 0 0 0,0 0 0 0 0,-1 0 0 0 0,1 0 0 0 0,0 0 0 0 0,0 0 0 0 0,0 0 0 0 0,7 5 0 0 0,52 15 0 0 0,-48-17 0 0 0,1-1 0 0 0,-1-1 0 0 0,1 0 0 0 0,0 0 0 0 0,6-2 0 0 0,-4 1 0 0 0,5 0 0 0 0,-10-1 0 0 0,0 1 0 0 0,1 0 0 0 0,-1 1 0 0 0,5 1 0 0 0,-14-2 0 0 0,1 0 0 0 0,0 0 0 0 0,0 0 0 0 0,-1 1 0 0 0,1-1 0 0 0,0 0 0 0 0,0 1 0 0 0,-1-1 0 0 0,1 1 0 0 0,0-1 0 0 0,-1 0 0 0 0,1 1 0 0 0,-1 0 0 0 0,1-1 0 0 0,-1 1 0 0 0,1-1 0 0 0,-1 1 0 0 0,1 0 0 0 0,-1-1 0 0 0,1 1 0 0 0,-1 0 0 0 0,0-1 0 0 0,1 1 0 0 0,-1 0 0 0 0,0 0 0 0 0,0-1 0 0 0,0 1 0 0 0,1 0 0 0 0,-1 0 0 0 0,-1 5 0 0 0,1-6 0 0 0,0 1 0 0 0,-1 0 0 0 0,1-1 0 0 0,-1 1 0 0 0,1-1 0 0 0,-1 1 0 0 0,0 0 0 0 0,1-1 0 0 0,-1 1 0 0 0,1-1 0 0 0,-1 0 0 0 0,0 1 0 0 0,0-1 0 0 0,1 1 0 0 0,-1-1 0 0 0,0 0 0 0 0,0 0 0 0 0,1 1 0 0 0,-1-1 0 0 0,0 0 0 0 0,0 0 0 0 0,1 0 0 0 0,-2 0 0 0 0,2 0 0 0 0,-5 0 0 0 0,0 0 0 0 0,-1 0 0 0 0,1-1 0 0 0,0 0 0 0 0,0 0 0 0 0,0 0 0 0 0,-1-1 0 0 0,5 2 0 0 0,-13-5 0 0 0,-1 0 0 0 0,1-1 0 0 0,-11-6 0 0 0,5 2 0 0 0,17 9 0 0 0,0 0 0 0 0,0 0 0 0 0,0 0 0 0 0,0 0 0 0 0,0 0 0 0 0,0 0 0 0 0,0 1 0 0 0,0 0 0 0 0,0 0 0 0 0,0 0 0 0 0,0 0 0 0 0,0 0 0 0 0,0 0 0 0 0,0 1 0 0 0,-1-1 0 0 0,1 1 0 0 0,0 0 0 0 0,1 0 0 0 0,-1 0 0 0 0,0 0 0 0 0,0 1 0 0 0,0-1 0 0 0,1 1 0 0 0,-1 0 0 0 0,1 0 0 0 0,-2 1 0 0 0,3-3 0 0 0,1 0 0 0 0,0 1 0 0 0,0-1 0 0 0,-1 0 0 0 0,1 0 0 0 0,0 1 0 0 0,0-1 0 0 0,-1 0 0 0 0,1 1 0 0 0,0-1 0 0 0,0 0 0 0 0,0 0 0 0 0,0 1 0 0 0,0-1 0 0 0,0 0 0 0 0,-1 1 0 0 0,1-1 0 0 0,0 0 0 0 0,0 1 0 0 0,0-1 0 0 0,0 0 0 0 0,0 1 0 0 0,0-1 0 0 0,0 0 0 0 0,0 1 0 0 0,0-1 0 0 0,0 0 0 0 0,1 1 0 0 0,-1-1 0 0 0,0 0 0 0 0,0 1 0 0 0,0-1 0 0 0,0 0 0 0 0,0 0 0 0 0,1 1 0 0 0,-1-1 0 0 0,0 0 0 0 0,0 1 0 0 0,0-1 0 0 0,1 0 0 0 0,-1 0 0 0 0,0 0 0 0 0,10 7 0 0 0,-9-7 0 0 0,1 1 0 0 0,1 0 0 0 0,0 0 0 0 0,0 0 0 0 0,-1-1 0 0 0,1 1 0 0 0,0-1 0 0 0,0 0 0 0 0,0 0 0 0 0,0 0 0 0 0,-1 0 0 0 0,1-1 0 0 0,0 1 0 0 0,0-1 0 0 0,0 1 0 0 0,16-2 0 0 0,5 1 0 0 0,-15 0 0 0 0,0 1 0 0 0,1 0 0 0 0,-1 0 0 0 0,0 1 0 0 0,0 1 0 0 0,1-1 0 0 0,-1 1 0 0 0,5 2 0 0 0,0 3 8 0 0,-5-3 3 0 0,0-1 0 0 0,0 0 1 0 0,0 0-1 0 0,0-1 0 0 0,2 1-11 0 0,-9-3-17 0 0,7 3-30 0 0,-6-2 47 0 0,-2-5 0 0 0,-5-33 64 0 0,4 36-64 0 0,-1-7 0 0 0,1 7 0 0 0,-1 0 0 0 0,1 0 0 0 0,0 1 0 0 0,-1-1 0 0 0,1 0 0 0 0,0 1 0 0 0,-1-1 0 0 0,1 1 0 0 0,-1-1 0 0 0,1 0 0 0 0,-1 1 0 0 0,0-1 0 0 0,1 1 0 0 0,-1-1 0 0 0,1 1 0 0 0,-1 0 0 0 0,0-1 0 0 0,1 1 0 0 0,-1 0 0 0 0,0-1 0 0 0,0 1 0 0 0,1 0 0 0 0,-1 0 0 0 0,0 0 0 0 0,0 0 0 0 0,0-1 0 0 0,-2 0 0 0 0,-30-8-80 0 0,14-1 100 0 0,16 8-14 0 0,0 0 0 0 0,0 1 1 0 0,-1-1-1 0 0,1 0 0 0 0,0 1 0 0 0,-1 0 0 0 0,1 0 1 0 0,-1 0-1 0 0,1 0 0 0 0,-1 1 0 0 0,-3-1-6 0 0,-11 1-4 0 0,5 1-8 0 0,0-1-1 0 0,0-1 1 0 0,0 0-1 0 0,0 0 0 0 0,-7-3 13 0 0,-12-2 51 0 0,24 5-29 0 0,1 0 0 0 0,-1 0 0 0 0,1-1 0 0 0,-1 0-22 0 0,-32-7-152 0 0,37 8 163 0 0,3 1 15 0 0,0 1-28 0 0,0 0-1 0 0,0-1 0 0 0,0 1 0 0 0,0 0 0 0 0,1-1 0 0 0,-1 1 1 0 0,0-1-1 0 0,0 1 0 0 0,1-1 0 0 0,-1 1 0 0 0,0 0 0 0 0,1-1 0 0 0,-1 1 1 0 0,0-1-1 0 0,1 0 0 0 0,-1 1 0 0 0,1-1 0 0 0,-1 1 0 0 0,1-1 1 0 0,-1 1-1 0 0,1-1 0 0 0,-1 0 0 0 0,1 1 3 0 0,18 5-10 0 0,19-2 16 0 0,-13-4-6 0 0,2 0 0 0 0,19-2 0 0 0,-42 3 0 0 0,-1-1 0 0 0,1 1 0 0 0,-1 0 0 0 0,1 0 0 0 0,0 0 0 0 0,-1 0 0 0 0,0 1 0 0 0,1 0 0 0 0,-1-1 0 0 0,0 1 0 0 0,0 0 0 0 0,1 2 0 0 0,6 1 0 0 0,8 6 47 0 0,-14-8-27 0 0,1 0-1 0 0,0 0 0 0 0,-1-1 1 0 0,1 0-1 0 0,2 1-19 0 0,8 2 0 0 0,-9-3 0 0 0,0 0 0 0 0,1 0 0 0 0,-1 0 0 0 0,1-1 0 0 0,-1 0 0 0 0,1-1 0 0 0,6 1 0 0 0,-10-1 0 0 0,2 1-13 0 0,-1 0-53 0 0,-3-1 5 0 0,0 0 60 0 0,0-1 43 0 0,1-1-20 0 0,-2 0 20 0 0,-2 0-31 0 0,1 0-11 0 0,-1 0 0 0 0,0 1 0 0 0,1-1 0 0 0,-1 0 0 0 0,0 1 0 0 0,0 0 0 0 0,0-1 0 0 0,0 1 0 0 0,0 0 0 0 0,0 0 0 0 0,0 0 0 0 0,0 0 0 0 0,0 0 0 0 0,-2 0 0 0 0,-1-1 0 0 0,-5-1 0 0 0,-1-1 0 0 0,1 2 0 0 0,-1-1 0 0 0,1 1 0 0 0,-1 1 0 0 0,0 0 0 0 0,1 0 0 0 0,-1 1 0 0 0,0 1 0 0 0,-3 0 0 0 0,-20 4 0 0 0,1 1 0 0 0,-20 8 0 0 0,47-13 0 0 0,-3 2-6 0 0,0 0-1 0 0,1 0 1 0 0,0 0-1 0 0,0 1 1 0 0,0 1 0 0 0,0-1-1 0 0,1 1 1 0 0,-1 0-1 0 0,1 1 1 0 0,-4 4 6 0 0,9-7 0 0 0,0 0 0 0 0,0 0 0 0 0,0 0 0 0 0,0 0 0 0 0,1 0 0 0 0,-1 0 0 0 0,1 1 0 0 0,0-1 0 0 0,0 1 0 0 0,0-1 0 0 0,0 1 0 0 0,1-1 0 0 0,0 1 0 0 0,-1 0 0 0 0,1-1 0 0 0,0 1 0 0 0,1-1 0 0 0,-1 1 0 0 0,1 0 0 0 0,0-1 0 0 0,0 3 0 0 0,-1-5 0 0 0,-1 0 0 0 0,1-1 0 0 0,0 0 0 0 0,0 1 0 0 0,0-1 0 0 0,0 1 0 0 0,0-1 0 0 0,0 1 0 0 0,0-1 0 0 0,0 0 0 0 0,0 1 0 0 0,0-1 0 0 0,0 1 0 0 0,0-1 0 0 0,0 0 0 0 0,0 1 0 0 0,1-1 0 0 0,-1 1 0 0 0,0-1 0 0 0,0 0 0 0 0,0 1 0 0 0,1-1 0 0 0,-1 1 0 0 0,0-1 0 0 0,0 0 0 0 0,1 1 0 0 0,-1-1 0 0 0,0 0 0 0 0,1 0 0 0 0,-1 1 0 0 0,2 2 0 0 0,0 0 0 0 0,0-1 0 0 0,0 1 0 0 0,1 0 0 0 0,-1-1 0 0 0,1 1 0 0 0,-1-1 0 0 0,1 0 0 0 0,1 1 0 0 0,11 11 0 0 0,-14-13 0 0 0,0-1 0 0 0,-1 1 0 0 0,1 0 0 0 0,-1-1 0 0 0,1 1 0 0 0,-1 0 0 0 0,1 0 0 0 0,-1-1 0 0 0,0 1 0 0 0,1 0 0 0 0,-1 0 0 0 0,0 0 0 0 0,0 0 0 0 0,1 0 0 0 0,-1-1 0 0 0,0 1 0 0 0,0 1 0 0 0,0-1 0 0 0,0 0 0 0 0,0-1 0 0 0,0 1 0 0 0,0 0 0 0 0,1 0 0 0 0,-1 0 0 0 0,0 0 0 0 0,0 0 0 0 0,1-1 0 0 0,-1 1 0 0 0,1 0 0 0 0,-1 0 0 0 0,1 0 0 0 0,-1-1 0 0 0,1 1 0 0 0,0 0 0 0 0,0 1 0 0 0,0 0 0 0 0,1-1 0 0 0,-1 1 0 0 0,1-1 0 0 0,0 1 0 0 0,-1-1 0 0 0,1 0 0 0 0,2 1 0 0 0,7 6 0 0 0,-11-8 0 0 0,4 3 0 0 0,-1-1 0 0 0,0 1 0 0 0,0 0 0 0 0,0 0 0 0 0,0 1 0 0 0,-1-1 0 0 0,2 3 0 0 0,1-1 0 0 0,0-1 0 0 0,0-1 0 0 0,21 14 0 0 0,-12-10-64 0 0,-8-3 64 0 0,-1 0 0 0 0,1 0 0 0 0,0 0 0 0 0,-1 2 0 0 0,0-3 0 0 0,1 1 0 0 0,0-2 0 0 0,0 1 0 0 0,1-2 0 0 0,-2 0 0 0 0,1 1 0 0 0,-2 1 0 0 0,2 1 0 0 0,1 0 0 0 0,-2-2 0 0 0,0 1 0 0 0,0 0 0 0 0,30 7 0 0 0,-30-8 0 0 0,-3-1 0 0 0,0-1 0 0 0,0 1 0 0 0,0 0 0 0 0,0 0 0 0 0,-1 0 0 0 0,1 0 0 0 0,0 0 0 0 0,-1 1 0 0 0,1-1 0 0 0,0 1 0 0 0,-1-1 0 0 0,1 1 0 0 0,-2-1 0 0 0,1-1 0 0 0,-1 0 0 0 0,0 1 0 0 0,1-1 0 0 0,-1 0 0 0 0,1 1 0 0 0,-1-1 0 0 0,0 0 0 0 0,1 0 0 0 0,-1 0 0 0 0,1 1 0 0 0,-1-1 0 0 0,1 0 0 0 0,-1 0 0 0 0,1 0 0 0 0,-1 0 0 0 0,1 0 0 0 0,-1 0 0 0 0,1 0 0 0 0,-1 0 0 0 0,1 0 0 0 0,-1 0 0 0 0,1 0 0 0 0,-1 0 0 0 0,1 0 0 0 0,-1 0 0 0 0,1-1 0 0 0,1 1 0 0 0,28 9 0 0 0,-25-9 0 0 0,1-1 0 0 0,8 4 0 0 0,-9-2 0 0 0,0 0 0 0 0,0-1 0 0 0,0 1 0 0 0,0-1 0 0 0,0-1 0 0 0,3 1 0 0 0,9-1 0 0 0,28-2 0 0 0,15-2 64 0 0,-37-1-64 0 0,-15 2 0 0 0,-47 33 0 0 0,19-19 0 0 0,-1-1 0 0 0,-5 1 0 0 0,-22 2-11 0 0,46-11-31 0 0,-2-1 42 0 0,4 0 0 0 0,-1 0 1 0 0,1 0-1 0 0,-1 0 0 0 0,1 0 1 0 0,-1 0-1 0 0,1 0 1 0 0,-1 0-1 0 0,0 0 0 0 0,1 0 1 0 0,-1-1-1 0 0,1 1 1 0 0,-1 0-1 0 0,1 0 0 0 0,-1 0 1 0 0,1-1-1 0 0,-1 1 1 0 0,1 0-1 0 0,-1-1 0 0 0,1 1 1 0 0,-1 0-1 0 0,1-1 1 0 0,0 1-1 0 0,-1-1 1 0 0,1 1-1 0 0,0 0 0 0 0,-1-1 1 0 0,1 1-1 0 0,0-1 1 0 0,-1 1-1 0 0,1-1 0 0 0,0 1 1 0 0,0-1-1 0 0,0 0 1 0 0,-1 1-1 0 0,1-1 0 0 0,0 1 1 0 0,0-1-1 0 0,0 1 1 0 0,0-1-1 0 0,0 1 1 0 0,0-1-1 0 0,0 0 0 0 0,0 1 1 0 0,0-1-1 0 0,1 1 1 0 0,-1-1-1 0 0,0 1 0 0 0,0-1 1 0 0,0 1-1 0 0,0-1 1 0 0,1 1-1 0 0,-1-1 0 0 0,1 0 0 0 0,-1 0 0 0 0,1 0 0 0 0,-1 0 0 0 0,1 0 0 0 0,0 0 0 0 0,0 0 0 0 0,0 0 0 0 0,-1 0 0 0 0,1 0 0 0 0,0 0 0 0 0,0 1 0 0 0,0-1 0 0 0,0 0 0 0 0,0 1 0 0 0,0-1 0 0 0,1 0 0 0 0,0 0 0 0 0,1 0-4 0 0,-1-1 0 0 0,1 0 0 0 0,0 1 0 0 0,0 0 0 0 0,0 0 0 0 0,0 0 0 0 0,0 0 0 0 0,0 0 0 0 0,0 1 0 0 0,0-1 0 0 0,0 1 0 0 0,0 0 0 0 0,1 0 0 0 0,-1 0 0 0 0,0 0 0 0 0,2 1 4 0 0,0 0 5 0 0,0 0 1 0 0,1 0-1 0 0,-1 0 1 0 0,0-1-1 0 0,1 0 1 0 0,-1 0-1 0 0,0 0 1 0 0,0-1-1 0 0,1 0 0 0 0,-1 0 1 0 0,0 0-1 0 0,4-2-5 0 0,-5 2 8 0 0,-1-1-1 0 0,1 1 0 0 0,-1-1 0 0 0,0 0 0 0 0,1 0 0 0 0,-1 0 1 0 0,0-1-1 0 0,0 1 0 0 0,-1-1 0 0 0,1 1 0 0 0,0-1 0 0 0,-1 0 0 0 0,2-2-7 0 0,-1 1 34 0 0,-2 4-45 0 0,-1 0 8 0 0,0 0-1 0 0,0 0 1 0 0,1 0-1 0 0,-1-1 1 0 0,0 1-1 0 0,0 0 1 0 0,0 0-1 0 0,0 0 1 0 0,1 0-1 0 0,-1 0 1 0 0,0 0-1 0 0,0 0 1 0 0,0 0-1 0 0,0-1 1 0 0,1 1 0 0 0,-1 0-1 0 0,0 0 1 0 0,0 0-1 0 0,0 0 1 0 0,0-1-1 0 0,0 1 1 0 0,0 0-1 0 0,1 0 1 0 0,-1 0-1 0 0,0 0 1 0 0,0-1-1 0 0,0 1 1 0 0,0 0-1 0 0,0 0 1 0 0,0 0-1 0 0,0-1 1 0 0,0 1-1 0 0,0 0 1 0 0,0 0-1 0 0,0 0 1 0 0,0-1-1 0 0,0 1 1 0 0,0 0-1 0 0,0 0 4 0 0,0-1 64 0 0,-2 2-8 0 0,-4 2-45 0 0,-3 1-29 0 0,10-5-20 0 0,-4 6 9 0 0,-19 16 34 0 0,18-16 38 0 0,-1 4-91 0 0,4-9 19 0 0,-7 8 10 0 0,2-5 18 0 0,1-1 0 0 0,-1 1 0 0 0,1-1 0 0 0,-1 0 0 0 0,0 0 0 0 0,0 0 0 0 0,0-1 0 0 0,-5 1 1 0 0,0 0-3 0 0,2-1 7 0 0,0 0 0 0 0,0 0 0 0 0,-1-1 0 0 0,1 0 0 0 0,0-1-1 0 0,-1 0 1 0 0,-1-1-4 0 0,-35-2 26 0 0,21 2-15 0 0,20 1-9 0 0,1 1 0 0 0,-1-1 1 0 0,1 0-1 0 0,0 0 0 0 0,0-1 0 0 0,-1 1 0 0 0,0-1-2 0 0,-8-3 1 0 0,12 4 7 0 0,-1-1 0 0 0,0 1 0 0 0,0-1 0 0 0,0 1 0 0 0,1-1 0 0 0,-1 0 0 0 0,1 0 0 0 0,-1 0 0 0 0,0-2-8 0 0,-16-21 0 0 0,17 24-6 0 0,0 0 0 0 0,0 0 1 0 0,0 0-1 0 0,0 0 0 0 0,0 0 0 0 0,0 0 1 0 0,0 1-1 0 0,0-1 0 0 0,-1 0 0 0 0,0 0 6 0 0,-13-8-26 0 0,8-2 164 0 0,6 10-146 0 0,0-1 0 0 0,1 1 0 0 0,-1-1-1 0 0,0 1 1 0 0,0 0 0 0 0,0 0 0 0 0,0-1 0 0 0,0 1 0 0 0,-1 0-1 0 0,1 0 1 0 0,0 0 0 0 0,-1-1 8 0 0,-26-22 31 0 0,26 22-32 0 0,1 1 0 0 0,-1-1 0 0 0,0 1 0 0 0,1-1 0 0 0,0 1 0 0 0,-1-1 0 0 0,1 0 0 0 0,0 0 0 0 0,0 0 0 0 0,0 0 1 0 0,0 0-1 0 0,1 0 0 0 0,-1 0 0 0 0,0-1 1 0 0,-7-14 2 0 0,4 11-11 0 0,2 3 0 0 0,1 1 0 0 0,-1-1 0 0 0,0 0 0 0 0,-1 1 1 0 0,1-1-1 0 0,0 1 0 0 0,-1 0 0 0 0,0-1 9 0 0,-23-15 0 0 0,16 8 0 0 0,9 9 0 0 0,0 0 0 0 0,1 1 0 0 0,-1-1 0 0 0,0 0 0 0 0,1 0 0 0 0,-1 1 0 0 0,0-1 0 0 0,0 0 0 0 0,0 1 0 0 0,0-1 0 0 0,0 1 0 0 0,1-1 0 0 0,-1 1 0 0 0,0-1 0 0 0,0 1 0 0 0,-1 0 0 0 0,1-1 0 0 0,0-1 0 0 0,0 1 0 0 0,0 0 0 0 0,0-1 0 0 0,1 1 0 0 0,-1 0 0 0 0,0-1 0 0 0,0 1 0 0 0,1-1 0 0 0,-1 1 0 0 0,1-1 0 0 0,0 0 0 0 0,-1 1 0 0 0,1-2 0 0 0,-3-6 0 0 0,-12-18 0 0 0,14 25 0 0 0,0 1 0 0 0,-1-1 0 0 0,1 1 0 0 0,0 0 0 0 0,0-1 0 0 0,-1 1 0 0 0,1 0 0 0 0,-1 0 0 0 0,1 0 0 0 0,-1 0 0 0 0,0 0 0 0 0,1 1 0 0 0,-1-1 0 0 0,0 0 0 0 0,0 1 0 0 0,-17-10 0 0 0,7 3 0 0 0,7 5 0 0 0,4 2 0 0 0,0-1 0 0 0,0 0 0 0 0,-1 1 0 0 0,1-1 0 0 0,0 1 0 0 0,-1 0 0 0 0,1 0 0 0 0,0-1 0 0 0,-1 1 0 0 0,1 0 0 0 0,-1 0 0 0 0,1 0 0 0 0,0 0 0 0 0,-1 1 0 0 0,-25-4 0 0 0,22 2 0 0 0,1 0 0 0 0,-1 0 0 0 0,0 1 0 0 0,0 0 0 0 0,0 0 0 0 0,1 0 0 0 0,-2 1 0 0 0,4-1 0 0 0,-1 0 0 0 0,1 0 0 0 0,-1 0 0 0 0,0 0 0 0 0,1-1 0 0 0,-1 1 0 0 0,-1-1 0 0 0,-11-1 0 0 0,13 2 0 0 0,1 0 0 0 0,0 0 0 0 0,-1 0 0 0 0,1-1 0 0 0,0 1 0 0 0,-1 0 0 0 0,1-1 0 0 0,0 1 0 0 0,-1-1 0 0 0,1 0 0 0 0,-1 1 0 0 0,-27-11 0 0 0,26 11 0 0 0,-1 0 0 0 0,1 0 0 0 0,0 0 0 0 0,-1 1 0 0 0,1-1 0 0 0,-1 1 0 0 0,1 0 0 0 0,-3 1 0 0 0,5-1 0 0 0,-3-1 0 0 0,-4 2 0 0 0,0 0 0 0 0,0-1 0 0 0,-1 0 0 0 0,1-1 0 0 0,-1 0 0 0 0,5 1 0 0 0,-2 1-1 0 0,4-1-1 0 0,0-1 1 0 0,1 1-1 0 0,-1 0 1 0 0,0 0-1 0 0,1 0 0 0 0,-1 0 1 0 0,1 0-1 0 0,-1 0 1 0 0,0 1 1 0 0,-3 2-1 0 0,4-4 1 0 0,-3 8 0 0 0,4-5 0 0 0,0-1 0 0 0,0 0 0 0 0,0 0 0 0 0,1 1 0 0 0,-1-1 0 0 0,0 0 0 0 0,1 0 0 0 0,0 1 0 0 0,-1-1 0 0 0,1 0 0 0 0,0 0 0 0 0,0 0 0 0 0,1 2 0 0 0,1 1 0 0 0,20 42-26 0 0,-14-30 7 0 0,0 1 0 0 0,2 7 19 0 0,-9-17 0 0 0,8 16 0 0 0,-10-24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0,1-8 0 0 0,-3-8 0 0 0,-2 7 0 0 0,3 6 0 0 0,0 0 0 0 0,-1-1 0 0 0,0 1 0 0 0,1 0 0 0 0,-1 0 0 0 0,0 0 0 0 0,0 0 0 0 0,-1 0 0 0 0,1 1 0 0 0,-1-1 0 0 0,-1-1 0 0 0,-10-5 0 0 0,11 7 0 0 0,0 0 0 0 0,1 0 0 0 0,-1 1 0 0 0,0-1 0 0 0,0 1 0 0 0,0-1 0 0 0,0 1 0 0 0,0 0 0 0 0,-3 0 0 0 0,0-1 5 0 0,1 0 0 0 0,-1 0 0 0 0,0 0 1 0 0,1 0-1 0 0,-1-1 0 0 0,1 0 0 0 0,-2-2-5 0 0,1 1 7 0 0,-1 1 0 0 0,1-1 0 0 0,-1 1 0 0 0,-6-2-7 0 0,2 2 0 0 0,1 0 0 0 0,0 0 0 0 0,-1 1 0 0 0,0 1 0 0 0,1-1 0 0 0,-1 2 0 0 0,-8 0 0 0 0,-23 3-4 0 0,0 2 0 0 0,-38 10 4 0 0,69-13-2 0 0,0 0-1 0 0,0 0 1 0 0,0-1-1 0 0,0-1 1 0 0,-8 0 2 0 0,1-3-192 0 0,17 2 168 0 0,-1 0 1 0 0,1 1 0 0 0,-1 0 0 0 0,0-1 0 0 0,1 1 0 0 0,-1 0 0 0 0,1 0 0 0 0,-1 0 0 0 0,0 0-1 0 0,1 0 1 0 0,-1 0 0 0 0,0 0 0 0 0,1 0 0 0 0,-2 1 23 0 0,-4 1 0 0 0,1 0 0 0 0,-1-1 0 0 0,0 0 0 0 0,0 0 0 0 0,0 0 0 0 0,-2-1 0 0 0,-24 3 0 0 0,-14 4 0 0 0,39-6 0 0 0,4 0 0 0 0,1-1 0 0 0,-1 1 0 0 0,0-1 0 0 0,1 0 0 0 0,-1 0 0 0 0,0 0 0 0 0,0 0 0 0 0,-1-1 0 0 0,-19-2 0 0 0,-1-3 0 0 0,20 5 0 0 0,0 0 0 0 0,0 0 0 0 0,0 0 0 0 0,0 1 0 0 0,0 0 0 0 0,0 0 0 0 0,0 0 0 0 0,0 0 0 0 0,0 1 0 0 0,0 0 0 0 0,0 0 0 0 0,-3 1 0 0 0,-14 2 0 0 0,-6 2 0 0 0,18-3 0 0 0,0-1 0 0 0,0 0 0 0 0,-5 0 0 0 0,-8 3 0 0 0,20-4 0 0 0,-1-1 0 0 0,1 1 0 0 0,0 0 0 0 0,0 1 0 0 0,-1-1 0 0 0,1 0 0 0 0,0 1 0 0 0,0 0 0 0 0,0 0 0 0 0,-2 1 0 0 0,-13 10 0 0 0,12-10 0 0 0,0 1 0 0 0,0 1 0 0 0,0-1 0 0 0,0 1 0 0 0,1 0 0 0 0,-3 3 0 0 0,-9 14 0 0 0,2-5 0 0 0,5-12 0 0 0,8-3 0 0 0,1 0 0 0 0,-16 14 0 0 0,-6 11 0 0 0,13-12 0 0 0,8-12 0 0 0,-1-1 0 0 0,0 0 0 0 0,0 3 0 0 0,-1-2 0 0 0,2-4-11 0 0,1 3-31 0 0,-1 0 31 0 0,0 0-2 0 0,1 0-41 0 0,-1 0 52 0 0,1-1 44 0 0,0 3-43 0 0,0-4-58 0 0,1 1 5 0 0,-5 1 25 0 0,4-2 21 0 0,1 0 1 0 0,-1 1-1 0 0,1-1 0 0 0,-1 0 1 0 0,1 0-1 0 0,0 0 0 0 0,-1 1 1 0 0,1-1-1 0 0,-1 0 0 0 0,1 1 1 0 0,0-1-1 0 0,-1 0 1 0 0,1 1-1 0 0,0-1 0 0 0,-1 0 1 0 0,1 1-1 0 0,0-1 0 0 0,0 0 1 0 0,0 1-1 0 0,-1-1 0 0 0,1 1 1 0 0,0-1-1 0 0,0 1 1 0 0,0-1-1 0 0,0 1 8 0 0,-1 0-10 0 0,1 0-22 0 0,0-1 79 0 0,0 0 8 0 0,-1 1-99 0 0,-1 2 18 0 0,2-2-27 0 0,-1 0 0 0 0,-1 1 42 0 0,-1 2 11 0 0,2-1-11 0 0,0-2-42 0 0,1-1 14 0 0,0 0 71 0 0,0 0-92 0 0,0 0 12 0 0,0 0 68 0 0,0 0-68 0 0,0 0-17 0 0,-1 1 12 0 0,-2 1 31 0 0,2-1-8 0 0,1-1 55 0 0,6-6-41 0 0,0 1 0 0 0,0-1 0 0 0,6-2 16 0 0,6-11 0 0 0,-14 16 0 0 0,19-10 0 0 0,-18 10 0 0 0,-3 2 0 0 0,0-1 0 0 0,0 1 0 0 0,1 0 0 0 0,-1 0 0 0 0,0 0 0 0 0,1 0 0 0 0,1 0 0 0 0,0-1 0 0 0,10-6 0 0 0,-9 7 0 0 0,0-1 0 0 0,2 0 0 0 0,-4 0 0 0 0,10-7 0 0 0,-7 6 0 0 0,1-1 0 0 0,-1 1 0 0 0,1 0 0 0 0,0 0 0 0 0,0 0 0 0 0,28-12 0 0 0,-28 11 0 0 0,1 1 0 0 0,0 0 0 0 0,6-2 0 0 0,-9 3 0 0 0,1 0 0 0 0,-1 0 0 0 0,0 0 0 0 0,1-1 0 0 0,-1 0 0 0 0,2-1 0 0 0,-3 2 0 0 0,44-14 0 0 0,-43 14 0 0 0,1 1 11 0 0,1-1 31 0 0,-2 0-31 0 0,0-2 0 0 0,-5 4 46 0 0,0 0 28 0 0,-2 0-72 0 0,-1 1 0 0 0,1 0-1 0 0,-1 0 1 0 0,1 0-1 0 0,-1 1 1 0 0,1-1 0 0 0,-2 2-13 0 0,-3 1 6 0 0,-33 21-142 0 0,30-20 122 0 0,-1 0-1 0 0,0 0 1 0 0,-5 1 14 0 0,-13 5-21 0 0,0-3 21 0 0,24-7 0 0 0,-1 0 0 0 0,1 1 0 0 0,0-1 0 0 0,0 1 0 0 0,-2 1 0 0 0,-50 23 0 0 0,27-18-64 0 0,29-7 64 0 0,-17 6 13 0 0,16-6 41 0 0,1 0-54 0 0,-3 1-59 0 0,2-2 64 0 0,1 0 0 0 0,0 0 0 0 0,0 0 0 0 0,0 0 1 0 0,-1 0-1 0 0,1 0 0 0 0,0 0 0 0 0,0 1 0 0 0,0-1 0 0 0,-1 0 1 0 0,1 1-1 0 0,0-1 0 0 0,0 1 0 0 0,-1-1-5 0 0,0 3 0 0 0,-2-2 0 0 0,0 0 0 0 0,1-1 0 0 0,-12 4 0 0 0,10-4 0 0 0,3-4 11 0 0,1 4 31 0 0,-1-1-31 0 0,0 0-11 0 0,-1-2 0 0 0,0 3 0 0 0,-6-8 0 0 0,6 5 0 0 0,3-2 0 0 0,0 1 0 0 0,0 0 0 0 0,2-1 0 0 0,-4 1 0 0 0,2 1 0 0 0,0-1 0 0 0,0-1 0 0 0,0 1 0 0 0,0 2-13 0 0,-1 1-41 0 0,0-2 30 0 0,1 2-18 0 0,4-5 32 0 0,-3 1 36 0 0,-1-8 30 0 0,0 9-14 0 0,1 2-121 0 0,0 1 0 0 0,0 0 0 0 0,0 0-1 0 0,-1 0 1 0 0,1 0 0 0 0,0 0 0 0 0,0 0-1 0 0,0 1 1 0 0,0-1 0 0 0,0 0 0 0 0,1 0 0 0 0,-1 1-1 0 0,0-1 1 0 0,0 1 0 0 0,0-1 0 0 0,1 1-1 0 0,-1-1 1 0 0,0 1 0 0 0,0 0 0 0 0,1 0-1 0 0,-1-1 1 0 0,0 1 0 0 0,1 0 0 0 0,0 0 79 0 0,13-3-3273 0 0,-12 1 2397 0 0,0-1 1 0 0,-1 1-1 0 0,0-1 0 0 0,0 0 1 0 0,0 0-1 0 0,0 0 0 0 0,0 0 1 0 0,0 0-1 0 0,-1 0 1 0 0,1 0-1 0 0,-1-1 0 0 0,1-2 876 0 0,6-20-6434 0 0</inkml:trace>
  <inkml:trace contextRef="#ctx0" brushRef="#br0" timeOffset="18570.28">4724 4037 11600 0 0,'0'0'264'0'0,"0"0"34"0"0,0 0 21 0 0,0 0-36 0 0,0 0-101 0 0,0 0 269 0 0,0 0 130 0 0,0 0 26 0 0,0 0-6 0 0,-15 3 1484 0 0,3 4-1276 0 0,0-2-1 0 0,-1 0 0 0 0,1 0 0 0 0,-1-1 1 0 0,-7 1-809 0 0,-16 6 166 0 0,22-7-11 0 0,0-1-1 0 0,-1-1 0 0 0,1 0 0 0 0,-6-1-154 0 0,-31 5 662 0 0,-5 2-330 0 0,29-4-257 0 0,-1 1-1 0 0,0 1-74 0 0,17-5 32 0 0,0 1-1 0 0,-1-2 1 0 0,1 0 0 0 0,0 0-1 0 0,0-1 1 0 0,0 0-1 0 0,0-1 1 0 0,-6-1-32 0 0,-33-4 3 0 0,36 7-17 0 0,0 0 0 0 0,-1 1 0 0 0,-2 1 14 0 0,-30 1 18 0 0,-6-1 46 0 0,40-2-64 0 0,11 0 0 0 0,1 0 0 0 0,-1 0 0 0 0,0 0 0 0 0,0 0 0 0 0,0 0 0 0 0,0 0 0 0 0,0 1 0 0 0,1-1 0 0 0,-1 1 0 0 0,-1 0 0 0 0,1-1-1 0 0,0 1-1 0 0,-1-1 0 0 0,1 1 0 0 0,0-1 1 0 0,-1 0-1 0 0,1 0 0 0 0,0 0 0 0 0,-3 0 2 0 0,-14 0 238 0 0,-16 9-338 0 0,-43 7 1866 0 0,-2 1-1632 0 0,36-10 388 0 0,31-4-500 0 0,0-1 1 0 0,0 0-1 0 0,0-1 1 0 0,-3 0-23 0 0,-31 3-4 0 0,-2-2 130 0 0,-5 5-20 0 0,30-3-96 0 0,16-2-2 0 0,0 0-1 0 0,-1-1 1 0 0,1 0 0 0 0,0 0 0 0 0,0-1-1 0 0,-1-1 1 0 0,-7 0-8 0 0,10 0-1 0 0,-1 1 0 0 0,1 0 1 0 0,0 0-1 0 0,0 1 0 0 0,-2 0 1 0 0,-15 0 58 0 0,4-1-49 0 0,-4 0-8 0 0,-1 1-1 0 0,-1 1 0 0 0,-25 2 0 0 0,36-3 49 0 0,-8-2 84 0 0,-15 1-27 0 0,-28-12-95 0 0,-14-5-11 0 0,66 13 11 0 0,-1 1-1 0 0,0 0 1 0 0,0 1 0 0 0,0 1-1 0 0,-2 0-10 0 0,0 0 0 0 0,1 0 0 0 0,-8-2 0 0 0,-13-2 0 0 0,-148-6 0 0 0,115 4 0 0 0,46 3 0 0 0,-1 2 0 0 0,1 0 0 0 0,-19 3 0 0 0,26-1 0 0 0,10 0 0 0 0,1 0 0 0 0,0 1 0 0 0,0-1 0 0 0,-1 1 0 0 0,1 0 0 0 0,0 0 0 0 0,0 1 0 0 0,-5 1 2 0 0,-1 0 1 0 0,0-1-1 0 0,0 0 0 0 0,0-1 1 0 0,0-1-1 0 0,0 1 0 0 0,0-2-2 0 0,-4 3 159 0 0,13-2-148 0 0,0 1 0 0 0,0-1 0 0 0,0 0 0 0 0,0 0 0 0 0,0 0 1 0 0,0 0-1 0 0,0 0 0 0 0,0 0 0 0 0,0-1 0 0 0,0 1 0 0 0,0-1 0 0 0,0 1-11 0 0,-34-7 143 0 0,28 7-134 0 0,-1 0 0 0 0,0 0 0 0 0,1 1 0 0 0,-1 0 0 0 0,1 0 0 0 0,-8 3-9 0 0,-14 0-1 0 0,-1-4 1 0 0,20 1 0 0 0,9-1 0 0 0,1 1 0 0 0,-1-1 0 0 0,0 0 0 0 0,1 0 0 0 0,-1 0 0 0 0,0 0 0 0 0,1 0 0 0 0,-1-1 0 0 0,0 1 0 0 0,0 0 0 0 0,2-1 3 0 0,-1 1-1 0 0,0-1 1 0 0,0 1 0 0 0,0 0-1 0 0,1 0 1 0 0,-1-1 0 0 0,0 1-1 0 0,0 0 1 0 0,0 0 0 0 0,1 0-1 0 0,-1 0 1 0 0,0 0-1 0 0,0 0 1 0 0,0 0 0 0 0,0 0-1 0 0,1 0 1 0 0,-1 0 0 0 0,0 1-1 0 0,0-1 1 0 0,1 0 0 0 0,-1 1-1 0 0,0-1 1 0 0,0 1-3 0 0,-5 1 57 0 0,5-1-57 0 0,0-1 1 0 0,0 0 0 0 0,0 0 0 0 0,1 1 0 0 0,-1-1 0 0 0,0 0 0 0 0,0 0 0 0 0,0 0 0 0 0,0 0 0 0 0,0 0 0 0 0,0 0 0 0 0,1 0 0 0 0,-1 0 0 0 0,0 0 0 0 0,0-1 0 0 0,0 1 0 0 0,0 0 0 0 0,1 0 0 0 0,-1-1 0 0 0,0 1-1 0 0,-9-3-137 0 0,6 3 275 0 0,4 0-144 0 0,0 0 0 0 0,-1 0-1 0 0,1 0 1 0 0,0 0 0 0 0,0 0 0 0 0,-1 0-1 0 0,1 0 1 0 0,0 0 0 0 0,-1 0 0 0 0,1 0-1 0 0,0 0 1 0 0,0 0 0 0 0,-1 0 0 0 0,1 0-1 0 0,0 0 1 0 0,-1 0 0 0 0,1 0 0 0 0,0 1-1 0 0,0-1 1 0 0,-1 0 0 0 0,1 0 0 0 0,0 0-1 0 0,0 0 1 0 0,0 1 0 0 0,-1-1 0 0 0,1 0 0 0 0,0 0 6 0 0,0 1-55 0 0,-6-4 813 0 0,-71 1-655 0 0,73 2-103 0 0,0 1 1 0 0,0-1-1 0 0,0 1 0 0 0,0 0 0 0 0,0 0 0 0 0,1 0 1 0 0,-2 1-1 0 0,-14 3 13 0 0,11-2-187 0 0,8-3 163 0 0,-1 0 1 0 0,1 0-1 0 0,0 0 0 0 0,-1 1 1 0 0,1-1-1 0 0,0 0 0 0 0,-1 0 1 0 0,1 0-1 0 0,0 0 0 0 0,-1 0 0 0 0,1 0 1 0 0,0 0-1 0 0,-1 0 0 0 0,1 0 1 0 0,0 0-1 0 0,-1 0 0 0 0,1 0 1 0 0,0 0-1 0 0,-1 0 0 0 0,1 0 0 0 0,0 0 1 0 0,-1 0-1 0 0,1 0 0 0 0,0-1 1 0 0,-1 1-1 0 0,1 0 0 0 0,0 0 1 0 0,0 0-1 0 0,-1-1 0 0 0,1 1 11 0 0,-1 0 0 0 0,0-1 0 0 0,0 1 0 0 0,0 0-1 0 0,0 0 1 0 0,0-1 0 0 0,0 1 0 0 0,0 0-1 0 0,0 0 1 0 0,0 0 0 0 0,0 0 0 0 0,0 0 0 0 0,0 0-1 0 0,0 1 1 0 0,0-1 0 0 0,0 0 0 0 0,0 0 0 0 0,1 1-1 0 0,-2-1 1 0 0,2 0 0 0 0,-1 1 0 0 0,0-1 0 0 0,1 0 0 0 0,-1 1-1 0 0,0-1 1 0 0,0 0 0 0 0,1 0 0 0 0,-1 0 0 0 0,0 0 0 0 0,0 0-1 0 0,1 0 1 0 0,-1 0 0 0 0,0 0 0 0 0,0 0 0 0 0,1 0 0 0 0,-1 0-1 0 0,0-1 1 0 0,0 1 0 0 0,1 0 0 0 0,-1 0 0 0 0,0-1 0 0 0,1 1-1 0 0,-1-1 1 0 0,0 1 0 0 0,0-1-5 0 0,-1 1 0 0 0,0 0 0 0 0,1-1 1 0 0,-1 1-1 0 0,0 0 0 0 0,1 0 0 0 0,-1 0 0 0 0,0 0 0 0 0,1 0 0 0 0,-1 0 0 0 0,0 0 0 0 0,1 1 1 0 0,-2-1 4 0 0,-3 1-141 0 0,2-1-114 0 0,3 0-8867 0 0,1 0 1320 0 0</inkml:trace>
  <inkml:trace contextRef="#ctx0" brushRef="#br1" timeOffset="-59449.201">3278 2478 3224 0 0,'0'0'143'0'0,"0"0"-34"0"0,0 0-245 0 0,0 0-109 0 0,0 0-19 0 0,0 0 26 0 0,0 0 133 0 0,0 0 56 0 0,0 0 113 0 0,0 0 118 0 0,0 0 46 0 0,0 0 11 0 0,0 0 29 0 0,0 0 117 0 0,0 0 51 0 0,0 0 11 0 0,0 0-10 0 0,0 0-42 0 0,-12 3 9617 0 0,11-2-9722 0 0,-1 3-16 0 0,2-4-163 0 0,0 1 0 0 0,-1-1 0 0 0,1 1 0 0 0,0-1 0 0 0,0 1 0 0 0,0-1 0 0 0,-1 1 0 0 0,1-1 0 0 0,0 1 0 0 0,0 0 0 0 0,0-1 0 0 0,0 1 0 0 0,0-1 0 0 0,0 1 0 0 0,0-1 0 0 0,0 1 1 0 0,0 0-1 0 0,0-1 0 0 0,1 1 0 0 0,-1-1 0 0 0,0 1 0 0 0,0-1 0 0 0,0 1 0 0 0,1 0-111 0 0,2 11 1293 0 0,1 1-752 0 0,5-1 465 0 0,-7-10-781 0 0,1 1 0 0 0,-1 0 0 0 0,0-1 0 0 0,1 1 0 0 0,-1-1 0 0 0,3 2-225 0 0,1-1 292 0 0,0 0-1 0 0,1 0 1 0 0,-1-1-1 0 0,1 1 1 0 0,0-2-1 0 0,1 2-291 0 0,18 4 254 0 0,-8-4-126 0 0,-15-3-123 0 0,-1 1 0 0 0,1-1 0 0 0,-1 0 0 0 0,0 1 0 0 0,1-1 0 0 0,-1 1 0 0 0,0 0 0 0 0,1 0 0 0 0,-1 0-5 0 0,0-1 13 0 0,-1 1-1 0 0,1-1 1 0 0,0 0-1 0 0,0 0 1 0 0,-1 1-1 0 0,1-1 1 0 0,0-1 0 0 0,-1 1-1 0 0,1 0 1 0 0,0 0-1 0 0,0-1 1 0 0,-1 1-1 0 0,1-1 1 0 0,0 1-13 0 0,13-3 64 0 0,-6 2-28 0 0,1 1 0 0 0,-1-1 0 0 0,0-1 0 0 0,6-1-36 0 0,121-19 318 0 0,-126 20-307 0 0,-6 0-7 0 0,6-2 129 0 0,4-1 63 0 0,0-1 1 0 0,-1-1 0 0 0,1-1-197 0 0,10-2 101 0 0,-18 7-81 0 0,1 1 0 0 0,-1-1 0 0 0,0 0-1 0 0,0-1 1 0 0,1 0-20 0 0,-2 1 0 0 0,-3 2 0 0 0,0-1 0 0 0,0 1 0 0 0,-1-1 0 0 0,1 1 0 0 0,0-1 0 0 0,-1 1 0 0 0,0-1 0 0 0,1 0 0 0 0,-1 0 0 0 0,0 0 0 0 0,0 1 0 0 0,12-21-2 0 0,-11 17 10 0 0,0 1 1 0 0,0 0-1 0 0,1 0 0 0 0,-1 0 0 0 0,1 1 1 0 0,0-1-1 0 0,0 0 0 0 0,2-1-8 0 0,25-20-64 0 0,23-17 64 0 0,-49 38 0 0 0,17-14 494 0 0,11-1-924 0 0,-21 15 140 0 0,-10 4 234 0 0,0 0-1 0 0,0-1 1 0 0,1 1-1 0 0,-1 0 1 0 0,0-1-1 0 0,0 1 1 0 0,0 0-1 0 0,0-1 1 0 0,0 1-1 0 0,-1-1 1 0 0,1 0-1 0 0,1 0 57 0 0,-2 1 259 0 0,20-6 994 0 0,-20 6-1094 0 0,1-1-186 0 0,0 1 0 0 0,-1-1 1 0 0,1 1-1 0 0,-1 0 0 0 0,1-1 1 0 0,0 1-1 0 0,-1 0 0 0 0,1 0 1 0 0,0 0-1 0 0,-1-1 0 0 0,1 1 0 0 0,0 0 1 0 0,-1 0-1 0 0,1 0 0 0 0,0 0 1 0 0,-1 0-1 0 0,1 0 0 0 0,0 0 1 0 0,-1 1 26 0 0,15-1-196 0 0,10 9 196 0 0,-21-9-46 0 0,5 2 14 0 0,-1 10 76 0 0,-6-8-42 0 0,2 1 15 0 0,0 0 7 0 0,-1 0 1 0 0,1 1-1 0 0,-1-1 1 0 0,0 1-1 0 0,0 2-24 0 0,-2-7 53 0 0,-1 2 11 0 0,3 22 242 0 0,-4-21-371 0 0,2 1 29 0 0,2 18 31 0 0,-1-10 5 0 0,0-7 0 0 0,1 1 0 0 0,0 0 0 0 0,1 0 0 0 0,1-3 0 0 0,0 0 0 0 0,36 34 128 0 0,-19-22-128 0 0,-16-10 32 0 0,8 2 0 0 0,-10-5-9 0 0,0-1 0 0 0,1 0-1 0 0,-1 0 1 0 0,0 0-1 0 0,1 0 1 0 0,-1-1 0 0 0,1 0-1 0 0,-1 0 1 0 0,1 0 0 0 0,1 0-23 0 0,58 2 480 0 0,13-6-219 0 0,3-2 0 0 0,-74 6-44 0 0,-4-1-143 0 0,0 0 0 0 0,0 0-1 0 0,1 0 1 0 0,-1 0 0 0 0,0 0 0 0 0,0 0 0 0 0,0-1-1 0 0,1 1 1 0 0,-1-1 0 0 0,1 0-74 0 0,35-8-632 0 0,-26 6 905 0 0,10-3 75 0 0,-17 4-379 0 0,0 0 9 0 0,1 0-1 0 0,-1 0 1 0 0,1-1 0 0 0,-1 0-1 0 0,0 0 1 0 0,0 0-1 0 0,0-1 1 0 0,2-1 22 0 0,6-3 193 0 0,-11 7-217 0 0,1-1 1 0 0,0 1-1 0 0,-1-1 1 0 0,0 0-1 0 0,1 0 1 0 0,-1 0-1 0 0,0 0 1 0 0,0 0-1 0 0,1-1 24 0 0,-1 1 0 0 0,-1 1 0 0 0,1 0 0 0 0,-1 0 0 0 0,1 0 0 0 0,-1 0 0 0 0,1 0 0 0 0,0 0 0 0 0,0 0 0 0 0,-1 1 0 0 0,1-1 0 0 0,0 0 0 0 0,0 1 0 0 0,1-1 0 0 0,12-4 0 0 0,-8 3 0 0 0,-1-1 0 0 0,0 0 0 0 0,-1-1 0 0 0,1 1 0 0 0,0-1 0 0 0,-1 0 0 0 0,0-1 0 0 0,0 1 0 0 0,0-2 0 0 0,-4 5 15 0 0,0 0 1 0 0,0 0-1 0 0,0 0 1 0 0,0 1-1 0 0,0-1 0 0 0,0 0 1 0 0,0 0-1 0 0,0 1 0 0 0,0-1 1 0 0,0 0-1 0 0,0 1 1 0 0,0-1-1 0 0,1 1 0 0 0,-1 0 1 0 0,1-1-16 0 0,6-3 44 0 0,-8 4-58 0 0,4-3-5 0 0,0-1 0 0 0,-1 1 0 0 0,1 0-1 0 0,0 0 1 0 0,1 1 19 0 0,35-19 67 0 0,-26 17-114 0 0,-2 2 22 0 0,-6 2 36 0 0,1-1 42 0 0,-7 2-50 0 0,0-1 0 0 0,1 0 0 0 0,-1 0 0 0 0,1 0 0 0 0,-1 0 0 0 0,0 0 0 0 0,1-1 0 0 0,-1 1 0 0 0,1 0 0 0 0,-1 0-1 0 0,0 0 1 0 0,1 0 0 0 0,-1 0 0 0 0,1-1 0 0 0,-1 1 0 0 0,0 0 0 0 0,1 0 0 0 0,-1 0 0 0 0,0-1 0 0 0,1 1 0 0 0,-1 0 0 0 0,0-1 0 0 0,0 1 0 0 0,1 0-3 0 0,7 0-71 0 0,1 1 67 0 0,14 6 83 0 0,-17-5-37 0 0,0 1-31 0 0,0-1 0 0 0,-1 0 31 0 0,88 17 33 0 0,-88-18-75 0 0,-1 1 0 0 0,0-1 0 0 0,0 1 0 0 0,0 0 0 0 0,-1 0 0 0 0,1 1 0 0 0,0-1 0 0 0,-1 1 0 0 0,5 3 0 0 0,22 16 0 0 0,-25-18 1 0 0,-2-3 5 0 0,-1 0 1 0 0,0 1-1 0 0,1-1 0 0 0,-1 1 1 0 0,0-1-1 0 0,0 1 1 0 0,0 0-1 0 0,0 0 0 0 0,0 1-6 0 0,3 3 6 0 0,-2-2-6 0 0,0 1 0 0 0,-1-3-5 0 0,-1 0-1 0 0,1 0 1 0 0,0 0 0 0 0,-1 0-1 0 0,0 0 1 0 0,1 1-1 0 0,-1-1 1 0 0,0 1 0 0 0,0-1-1 0 0,0 1 1 0 0,0-1-1 0 0,-1 1 1 0 0,1 0 0 0 0,-1 1 5 0 0,2 4-116 0 0,0-3 178 0 0,0 3 77 0 0,-1 19-61 0 0,-1-22-67 0 0,0-3 31 0 0,1 13-30 0 0,0-11-11 0 0,-1 0 0 0 0,0 0 0 0 0,0 0 1 0 0,0 1-1 0 0,0-1 0 0 0,-1 0 0 0 0,0 0 1 0 0,0 2-2 0 0,0-4 42 0 0,-1 2-31 0 0,-2 0-11 0 0,0-1 0 0 0,-3 0 0 0 0,4-1-40 0 0,0-1 0 0 0,1 0 1 0 0,-1 0-1 0 0,0 0 0 0 0,0 0 0 0 0,0-1 0 0 0,0 1 1 0 0,0-1-1 0 0,-1 0 0 0 0,-1 0 40 0 0,3 0-14 0 0,-16 0-4 0 0,5 0 17 0 0,1 0 1 0 0,-1-1-1 0 0,-8-1 1 0 0,18 1 48 0 0,-3 0 81 0 0,0 0-1 0 0,0 0 1 0 0,-1 1 0 0 0,-5 0-129 0 0,0 1-158 0 0,10-1 118 0 0,-1 1-1 0 0,1-1 1 0 0,-1 0-1 0 0,1 0 1 0 0,-1 0-1 0 0,1 0 1 0 0,0 0-1 0 0,-1 0 1 0 0,1-1-1 0 0,-2 0 41 0 0,2 1 0 0 0,1 0 0 0 0,0 0 0 0 0,-1 0 0 0 0,1 1 0 0 0,0-1 0 0 0,0 0 0 0 0,-1 0 0 0 0,1 1 0 0 0,0-1 0 0 0,0 1 0 0 0,0 0 0 0 0,-1-1 0 0 0,1 1 0 0 0,0 0 0 0 0,0-1 0 0 0,0 1 0 0 0,-1 0 0 0 0,1 0 0 0 0,-1 0 0 0 0,0 0 0 0 0,1-1 0 0 0,-1 1 0 0 0,0-1 0 0 0,0 1 0 0 0,-1-1 0 0 0,-2 1 0 0 0,-1 0 0 0 0,1 0 0 0 0,-1 0 0 0 0,1 1 0 0 0,-4 1 0 0 0,-21 5 0 0 0,-21 4 0 0 0,-15 2 424 0 0,48-12-424 0 0,16-2 0 0 0,-1 1 0 0 0,0-1 0 0 0,1 0 0 0 0,-1 1 0 0 0,0 0 0 0 0,1-1 0 0 0,-1 1 0 0 0,1 0 0 0 0,-1 0 0 0 0,1 1 0 0 0,-1-1 0 0 0,1 0 0 0 0,0 1 0 0 0,-1 0 0 0 0,1 0 0 0 0,-1-1 0 0 0,3-1 0 0 0,-1 0 0 0 0,0 0 0 0 0,1 1 0 0 0,-1-1 0 0 0,1 0 0 0 0,-1 0 0 0 0,1 1 0 0 0,-1-1 0 0 0,1 1 0 0 0,-1-1 0 0 0,1 0 0 0 0,-1 1 0 0 0,1-1 0 0 0,0 1 0 0 0,-1-1 0 0 0,1 1 0 0 0,0-1 0 0 0,-1 1 0 0 0,1-1 0 0 0,0 1 0 0 0,0 0 0 0 0,-1-1 0 0 0,1 1 0 0 0,0-1 0 0 0,-1 2 0 0 0,0-1 0 0 0,1 0 0 0 0,-1 0 0 0 0,0 1 0 0 0,1-1 0 0 0,-1 0 0 0 0,1 1 0 0 0,-1-1 0 0 0,1 1 0 0 0,-1-1 0 0 0,1 1 0 0 0,0-1 0 0 0,0 1 0 0 0,0-1 0 0 0,0 1 0 0 0,0-1 0 0 0,0 1 0 0 0,0-1 0 0 0,1 1 0 0 0,-1-1 0 0 0,0 1 0 0 0,1-1 0 0 0,0 1 0 0 0,1 3 0 0 0,0 0 10 0 0,0 0 0 0 0,1-1 0 0 0,0 0-1 0 0,0 1 1 0 0,0-1 0 0 0,0 0 0 0 0,1 0 0 0 0,-1-1 0 0 0,1 1 0 0 0,0-1-1 0 0,0 0 1 0 0,0 0 0 0 0,4 2-10 0 0,57 36 192 0 0,-44-23-192 0 0,-18-15 0 0 0,0 0 0 0 0,0 0 0 0 0,0 0 0 0 0,1-1 0 0 0,-1 1 0 0 0,1-1 0 0 0,-1 0 0 0 0,0 0 0 0 0,-1 0 1 0 0,0 0-1 0 0,0 0 0 0 0,0 1 1 0 0,0-1-1 0 0,-1 0 0 0 0,1 1 0 0 0,-1-1 1 0 0,1 1-1 0 0,-1-1 0 0 0,1 3 0 0 0,5 8-23 0 0,15 24-616 0 0,-20-33 935 0 0,0 0 0 0 0,-1-1 0 0 0,1 1 0 0 0,-1 0 0 0 0,1 3-296 0 0,1 6 427 0 0,2 3-505 0 0,-1-7-66 0 0,-1 1-1 0 0,0 0 1 0 0,0 0 0 0 0,-1 0 0 0 0,-1 0-1 0 0,0 1 1 0 0,0 8 144 0 0,-11 39 64 0 0,9-52-64 0 0,-6 20 0 0 0,0-4 0 0 0,-1-1 39 0 0,-7 9 74 0 0,0-1-113 0 0,8-13 0 0 0,-2 2 0 0 0,-8 12 64 0 0,-3-1 11 0 0,21-27-47 0 0,-1-1-27 0 0,0-1-1 0 0,1 0 1 0 0,-1 0-1 0 0,0 0 1 0 0,0 0-1 0 0,0 0 1 0 0,0 0-1 0 0,0 0 1 0 0,1 1-1 0 0,-1-1 1 0 0,0 0-1 0 0,0 0 1 0 0,0 0-1 0 0,0 0 1 0 0,0 0-1 0 0,0 1 1 0 0,0-1 0 0 0,0 0-1 0 0,0 0 1 0 0,0 0-1 0 0,1 0 1 0 0,-1 1-1 0 0,0-1 1 0 0,0 0-1 0 0,0 0 1 0 0,0 0-1 0 0,0 1 1 0 0,0-1-1 0 0,0 0 1 0 0,0 0-1 0 0,-1 0 1 0 0,1 0-1 0 0,0 1 1 0 0,0-1-1 0 0,0 0 1 0 0,0 0-1 0 0,0 0 1 0 0,0 0-1 0 0,0 1 1 0 0,0-1-1 0 0,0 0 1 0 0,0 0-1 0 0,-1 0 1 0 0,1 0-1 0 0,0 0 1 0 0,0 0 0 0 0,0 1-1 0 0,0-1 0 0 0,-2 3 0 0 0,0-1 0 0 0,0 1 0 0 0,0 0 0 0 0,-1-1 0 0 0,1 1 0 0 0,0-1 0 0 0,-2 2 0 0 0,-3 1 0 0 0,5-3 0 0 0,1-1 0 0 0,-1 0 0 0 0,0 1 0 0 0,1-1 0 0 0,-1 0 0 0 0,0 0 0 0 0,0 0 0 0 0,0 0 0 0 0,-1 0 0 0 0,-1-2 0 0 0,-22 13 69 0 0,23-11-66 0 0,0 0 1 0 0,1 0-1 0 0,-1 0 0 0 0,0 0 0 0 0,0 1 0 0 0,1-1 0 0 0,-2 1-3 0 0,1 0-2 0 0,-1 0 0 0 0,0 0 1 0 0,0 0-1 0 0,0 0 0 0 0,0-1 0 0 0,-3 1 2 0 0,3-2 16 0 0,3 0-15 0 0,1 0 0 0 0,-1 0 0 0 0,1 0 0 0 0,-1 0 0 0 0,1-1 0 0 0,-1 1-1 0 0,1 0 1 0 0,-1 0 0 0 0,1-1 0 0 0,-1 1 0 0 0,1 0 0 0 0,-1-1 0 0 0,1 1 0 0 0,0 0 0 0 0,-1-1 0 0 0,1 1-1 0 0,-1 0 1 0 0,1-1-1 0 0,0 1 0 0 0,-1-1-1 0 0,1 1 1 0 0,-1-1 0 0 0,1 1-1 0 0,-1-1 1 0 0,1 1-1 0 0,-1-1 1 0 0,0 1-1 0 0,1 0 1 0 0,-1-1-1 0 0,1 1 1 0 0,-1 0-1 0 0,0 0 1 0 0,1-1-1 0 0,-1 1 1 0 0,0 0 0 0 0,1 0-1 0 0,-2 0 1 0 0,1-1 27 0 0,0 1 0 0 0,-1-1 1 0 0,1 1-1 0 0,0-1 0 0 0,0 0 0 0 0,0 1 0 0 0,0-1 1 0 0,0 0-1 0 0,-1 0 0 0 0,1 0 0 0 0,1 0 0 0 0,-1 0 1 0 0,0 0-1 0 0,0 0 0 0 0,0-1-27 0 0,-7-22 57 0 0,6 11-56 0 0,1 12 4 0 0,1 0 0 0 0,-1 0 1 0 0,1 0-1 0 0,0 0 1 0 0,0 1-1 0 0,0-1 0 0 0,-1-1 1 0 0,1 1-1 0 0,0 0 1 0 0,0 0-1 0 0,0 0 0 0 0,0 0 1 0 0,1 0-1 0 0,-1 0 0 0 0,0 0 1 0 0,0 0-1 0 0,1 0 1 0 0,-1 1-1 0 0,1-2-5 0 0,3-11-179 0 0,-4 12 159 0 0,0 0 0 0 0,0 0 0 0 0,0 0-1 0 0,1 0 1 0 0,-1 0 0 0 0,0 0 0 0 0,1 0-1 0 0,-1 0 1 0 0,1 0 0 0 0,-1 0-1 0 0,1 0 1 0 0,0 1 0 0 0,-1-1 0 0 0,1 0-1 0 0,1-1 21 0 0,-1 1 46 0 0,0-1-1 0 0,1 1 0 0 0,-1-1 0 0 0,0 1 1 0 0,0-1-1 0 0,0 0 0 0 0,0 1 0 0 0,-1-1 1 0 0,1 0-1 0 0,0 0 0 0 0,0-1-45 0 0,8-14-27 0 0,-8 15 2 0 0,-1 1 0 0 0,1 0 0 0 0,0 0 0 0 0,0-1 0 0 0,0 1 0 0 0,-1 0 0 0 0,1-1 0 0 0,0 1 1 0 0,-1-1-1 0 0,0 1 0 0 0,1 0 0 0 0,-1-1 0 0 0,0 0 25 0 0,6-15 321 0 0,-4 15-326 0 0,-1-1 0 0 0,1 0-1 0 0,-1 0 1 0 0,0-1 0 0 0,0 1-1 0 0,0 0 1 0 0,-1 0 0 0 0,1 0-1 0 0,-1-1 1 0 0,0 1 0 0 0,0-2 5 0 0,1-12-41 0 0,-2 0-109 0 0,-2 8 150 0 0,-1 0 0 0 0,0 0 0 0 0,0 0 0 0 0,-1 0 0 0 0,0 0 0 0 0,0 1 0 0 0,-1 0 0 0 0,0 0 0 0 0,-2-1 0 0 0,-13-14 55 0 0,11 12 20 0 0,0-1 0 0 0,0 0 0 0 0,-7-13-75 0 0,12 17 0 0 0,0 0 0 0 0,0 0 0 0 0,-1 0 0 0 0,0 1 0 0 0,-1 0 0 0 0,1 0 0 0 0,-1 1 0 0 0,-1-1 0 0 0,1 2 0 0 0,-6-4 0 0 0,4 3-20 0 0,2 2 22 0 0,1 0-1 0 0,-1 0 0 0 0,0 1 0 0 0,-2-2-1 0 0,-54-18-297 0 0,47 14 420 0 0,16 9-120 0 0,-5-2-22 0 0,0 1 1 0 0,0-1-1 0 0,1 2 0 0 0,-1-1 0 0 0,0 0 1 0 0,0 1-1 0 0,0 0 0 0 0,-1 0 19 0 0,-17 3 312 0 0,22-3-307 0 0,-7 1 9 0 0,3 2-17 0 0,-19 10 3 0 0,23-12 0 0 0,-1 0 0 0 0,0 0 0 0 0,1 0 0 0 0,-1 0 0 0 0,0 0 0 0 0,0-1 0 0 0,0 1 0 0 0,1 0 0 0 0,-1-1 0 0 0,0 0 0 0 0,0 1 0 0 0,0-1 0 0 0,-2 0 0 0 0,-13 0 0 0 0,13 0-3 0 0,0 0 0 0 0,0-1 0 0 0,0 1 0 0 0,0-1 1 0 0,1 0-1 0 0,-1 0 3 0 0,-32-16-351 0 0,16 7 428 0 0,-30-8 111 0 0,43 16-193 0 0,-1 0-1 0 0,1 0 1 0 0,0 1-1 0 0,-1 0 1 0 0,-5 0 5 0 0,10 1 3 0 0,0-1 0 0 0,1 1 0 0 0,-1 1 0 0 0,0-1 0 0 0,1 0 0 0 0,-1 1 0 0 0,0-1 0 0 0,1 1 0 0 0,-1 0 0 0 0,1 0 0 0 0,-1 0 0 0 0,1 0 0 0 0,-1 0 0 0 0,1 0 0 0 0,-1 1 0 0 0,1-1 0 0 0,0 1-3 0 0,-28 16-345 0 0,15-9 385 0 0,-7 5 105 0 0,19-12-156 0 0,1 0 0 0 0,-1 0 0 0 0,0 0 0 0 0,0-1 0 0 0,1 1 0 0 0,-2-1 0 0 0,1 1 11 0 0,-26 13-108 0 0,19-11 106 0 0,8-3 3 0 0,0-1 0 0 0,0 1 1 0 0,0 0-1 0 0,0 0 1 0 0,0 0-1 0 0,0 0 1 0 0,0 0-1 0 0,1 0 1 0 0,-1 0-1 0 0,-1 2-1 0 0,0-1 34 0 0,1 0-1 0 0,-1-1 0 0 0,1 1 1 0 0,-1-1-1 0 0,0 0 1 0 0,1 0-1 0 0,-1 0 1 0 0,-1 0-34 0 0,-4 2-260 0 0,6-1 239 0 0,1-2 21 0 0,0 1 0 0 0,-1-1 0 0 0,1 1 0 0 0,0-1 1 0 0,0 0-1 0 0,0 1 0 0 0,0-1 0 0 0,-1 0 0 0 0,1 0 0 0 0,0 0 0 0 0,0 0 0 0 0,-1 0 0 0 0,1 0 0 0 0,0 0 0 0 0,-1-1 0 0 0,-2 1-16 0 0,0 0-147 0 0,-3 1 162 0 0,-1 1-11 0 0,6-1 12 0 0,-4 1-2 0 0,0 0 0 0 0,0 1 0 0 0,0 0 0 0 0,-3 2 2 0 0,6-2 0 0 0,2-2 0 0 0,1 0 0 0 0,-1-1 0 0 0,1 1 0 0 0,-1 0 0 0 0,1 0 0 0 0,-1 0 0 0 0,1-1 0 0 0,-1 1 0 0 0,1 0 0 0 0,0 0 0 0 0,0 0 0 0 0,-1 0 0 0 0,1 0 0 0 0,0 0 0 0 0,0 0 0 0 0,0 0 0 0 0,0-1 0 0 0,0 1 0 0 0,0 0 0 0 0,0 1 0 0 0,0 0-3 0 0,0 0 1 0 0,0 0-1 0 0,0-1 1 0 0,1 1-1 0 0,-1 0 1 0 0,0 0-1 0 0,1 0 0 0 0,-1-1 1 0 0,1 2 2 0 0,7 23-30 0 0,-7-21 26 0 0,1-1 16 0 0,-1 1-1 0 0,0 0 0 0 0,-1-1 1 0 0,1 1-1 0 0,-1 2-11 0 0,2 8 0 0 0,4 17 0 0 0,1-12 0 0 0,-7-15 0 0 0,3 26 191 0 0,-3-30-330 0 0,1 3 111 0 0,0 2 28 0 0,1-2-12 0 0,-2-2-36 0 0,0 3 36 0 0,-2-1 24 0 0,2-2 36 0 0,0 2-51 0 0,0-2-45 0 0,-1-2 76 0 0,-1 1-17 0 0,1-1-11 0 0,0 0 0 0 0,1 1 0 0 0,-1-1 0 0 0,0 0 0 0 0,0 0 0 0 0,0 0 0 0 0,0 0 0 0 0,0-1 0 0 0,0 1 0 0 0,0 0 0 0 0,1 0 0 0 0,-1 0 0 0 0,0-1 0 0 0,0 1 0 0 0,0-1 0 0 0,0 1 0 0 0,1 0 0 0 0,-1-1 0 0 0,0 1 0 0 0,0-1 0 0 0,1 0 0 0 0,-1 1 0 0 0,0-1 0 0 0,1 1 0 0 0,-1-1 0 0 0,1 0 0 0 0,-1 0 0 0 0,1 1 0 0 0,-1-1 0 0 0,1 0 0 0 0,-1 0 0 0 0,-3-5 0 0 0,1 3 0 0 0,-1-1 0 0 0,1 0 0 0 0,0 0 0 0 0,0-1 0 0 0,0 0 0 0 0,-16-23 0 0 0,7 13 0 0 0,-8-12 0 0 0,-5-16-64 0 0,22 36 57 0 0,4 5 22 0 0,0 1-33 0 0,-3-7-89 0 0,1 2 95 0 0,-7-1 9 0 0,3 3-4 0 0,-22-10-85 0 0,21 11 66 0 0,0 0 1 0 0,0-1 0 0 0,0 1-1 0 0,1-1 1 0 0,-1-1-1 0 0,0 0 26 0 0,-6-2 3 0 0,11 7-4 0 0,0 0 0 0 0,0-1 0 0 0,0 1 0 0 0,0 0 0 0 0,0-1 0 0 0,0 1 0 0 0,0-1 0 0 0,1 0 0 0 0,-1 1 0 0 0,0-1 0 0 0,0 1 0 0 0,1-1 0 0 0,-1 0 0 0 0,0 0 1 0 0,-20-21-53 0 0,4-3 53 0 0,15 21 0 0 0,-16-13-53 0 0,15 16 42 0 0,2 1 11 0 0,1 0 0 0 0,-1 0 0 0 0,0-1 0 0 0,1 1 0 0 0,-1 0 0 0 0,0 0 0 0 0,1-1 0 0 0,-1 1 0 0 0,0 0 0 0 0,1-1 0 0 0,-1 1 0 0 0,1 0 0 0 0,-1-1 0 0 0,1 1 0 0 0,-1-1 0 0 0,0 0 0 0 0,0-1 0 0 0,-19-17-64 0 0,12 7 11 0 0,7 12 53 0 0,1 0 2 0 0,0 0-1 0 0,-1 0 0 0 0,1 0 0 0 0,0 0 1 0 0,0 0-1 0 0,-1 0 0 0 0,1 0 0 0 0,0 0 1 0 0,-1 0-1 0 0,1 0 0 0 0,0-1 0 0 0,0 1 1 0 0,0 0-1 0 0,-1 0 0 0 0,1 0 0 0 0,0 0 1 0 0,0 0-1 0 0,-1-1 0 0 0,1 1 0 0 0,0 0 1 0 0,0 0-1 0 0,0-1 0 0 0,0 1 0 0 0,0 0 1 0 0,-1 0-1 0 0,1-1 0 0 0,0 1 0 0 0,0 0 1 0 0,0 0-1 0 0,0-1 0 0 0,0 1 1 0 0,0 0-1 0 0,0 0 0 0 0,0-1 0 0 0,0 1 1 0 0,0 0-1 0 0,0 0 0 0 0,0-1 0 0 0,0 1 1 0 0,0 0-1 0 0,0-1 0 0 0,0 1-1 0 0,0-1 53 0 0,-4-1-43 0 0,3 1-10 0 0,-1 0 0 0 0,1 0 0 0 0,0 0 0 0 0,0 0 0 0 0,0 0 1 0 0,0 0-1 0 0,1 0 0 0 0,-1 0 0 0 0,0 0 0 0 0,0 0 0 0 0,0-1 0 0 0,1 1 0 0 0,-15-10 0 0 0,8 2 3 0 0,0 1-4 0 0,5 6-1 0 0,-1 1-1 0 0,0 0 1 0 0,1 0-1 0 0,-1 0 0 0 0,0 0 1 0 0,1 1-1 0 0,-2-1 3 0 0,1 0-24 0 0,0 1 0 0 0,0-1 0 0 0,0 1 0 0 0,0 0 0 0 0,0 0 0 0 0,-1 1 0 0 0,1-1 0 0 0,0 0 0 0 0,0 1 0 0 0,-2 1 24 0 0,0-1 0 0 0,-21 8 0 0 0,16-4 0 0 0,9-5-17 0 0,-1 1-1 0 0,1-1 1 0 0,0 1 0 0 0,-1 0-1 0 0,1 0 1 0 0,0-1 0 0 0,0 1-1 0 0,-1 0 1 0 0,1 0 0 0 0,0 0-1 0 0,0 0 1 0 0,0 0 0 0 0,0 0 0 0 0,0 1-1 0 0,0-1 1 0 0,1 0 0 0 0,-1 0-1 0 0,0 1 1 0 0,1-1 0 0 0,-1 1-1 0 0,0-1 1 0 0,1 0 0 0 0,-1 2 17 0 0,1-2-17 0 0,0 1 1 0 0,-1-1 0 0 0,1 0 0 0 0,-1 0 0 0 0,1 1 0 0 0,-1-1 0 0 0,1 0-1 0 0,-1 0 1 0 0,0 0 0 0 0,0 1 16 0 0,-7 8-21 0 0,1 1 0 0 0,0-1 0 0 0,-6 12 21 0 0,10-17-1 0 0,-16 20-88 0 0,1-1-19 0 0,8-10 41 0 0,10-14 66 0 0,-1 1 0 0 0,1-1-1 0 0,-1 1 1 0 0,1-1 0 0 0,-1 1 0 0 0,1-1 0 0 0,-1 1 0 0 0,1-1 0 0 0,0 1-1 0 0,0 0 1 0 0,-1-1 0 0 0,1 1 0 0 0,0 0 0 0 0,0-1 0 0 0,0 1-1 0 0,-1 0 2 0 0,1 1-42 0 0,-1 1 31 0 0,0 1 0 0 0,1-3-45 0 0,0-1-21 0 0,2 0-6 0 0,-1 0 75 0 0,0 0 0 0 0,0 0-1 0 0,-1 0 1 0 0,1 0 0 0 0,0 0-1 0 0,0-1 1 0 0,0 1 0 0 0,0 0-1 0 0,0-1 1 0 0,0 1 0 0 0,0 0-1 0 0,-1-1 1 0 0,1 1 0 0 0,0-1-1 0 0,0 0 1 0 0,-1 1 0 0 0,1-1-1 0 0,0 1 1 0 0,-1-1 0 0 0,1 0-1 0 0,0 0 1 0 0,-1 1 0 0 0,1-1-1 0 0,-1 0 1 0 0,1 0 0 0 0,-1 0-1 0 0,0 1 1 0 0,1-1 0 0 0,-1 0-1 0 0,0 0 1 0 0,0 0 0 0 0,1 0-1 0 0,-1 0 9 0 0,4-9-42 0 0,4-7 26 0 0,-1 0 0 0 0,2-8 16 0 0,12-28-43 0 0,-18 46 24 0 0,-2 4 12 0 0,0 1 0 0 0,0-1 0 0 0,0 1 0 0 0,1-1 0 0 0,-1 1 0 0 0,1 0 0 0 0,-1 0 0 0 0,1 0 0 0 0,0 0 0 0 0,-1 0 0 0 0,1 0 0 0 0,0 0 0 0 0,0 0 0 0 0,2 0 7 0 0,10-5-13 0 0,1 0-1 0 0,-1 2 1 0 0,1 0 0 0 0,1 0-1 0 0,-1 1 1 0 0,14-1 13 0 0,-22 5 12 0 0,-1 0 21 0 0,-4 0-69 0 0,-2 0 79 0 0,0 1 26 0 0,-1 2-68 0 0,1-1 0 0 0,-1 1 0 0 0,0-1-1 0 0,0 1 1 0 0,1-1 0 0 0,-2 0 0 0 0,1 1-1 0 0,0-1 1 0 0,0 0 0 0 0,-1 0-1 0 0,1 0 1 0 0,-1 0 0 0 0,0 0 0 0 0,1 0-1 0 0,-1 0 1 0 0,0-1 0 0 0,0 1 0 0 0,0 0-1 0 0,-1-1 1 0 0,1 0 0 0 0,0 1-1 0 0,-4 1-1 0 0,-1 3-1 0 0,0-1-8 0 0,-1 1-1 0 0,1 0 1 0 0,0 0 0 0 0,0 1-1 0 0,1-1 1 0 0,-5 7 10 0 0,5-6 0 0 0,5-7 0 0 0,0 1-1 0 0,0 0 0 0 0,0 0 1 0 0,0 0-1 0 0,1-1 0 0 0,-1 1 1 0 0,0 0-1 0 0,1 0 0 0 0,-1 0 1 0 0,0 0-1 0 0,1 0 0 0 0,-1 0 0 0 0,1 0 1 0 0,0 0-1 0 0,-1 0 0 0 0,1 1 1 0 0,0-2 0 0 0,0 1-1 0 0,0-1 0 0 0,0 0 0 0 0,1 0 0 0 0,-1 0 0 0 0,0 0 1 0 0,0 0-1 0 0,0 0 0 0 0,0 0 0 0 0,1 1 0 0 0,-1-1 0 0 0,0 0 0 0 0,0 0 1 0 0,0 0-1 0 0,1 0 0 0 0,-1 0 0 0 0,0 0 0 0 0,0 0 0 0 0,0 0 1 0 0,1 0-1 0 0,-1 0 0 0 0,0 0 0 0 0,0 0 0 0 0,0 0 0 0 0,1 0 0 0 0,-1 0 1 0 0,0 0-1 0 0,0 0 0 0 0,0 0 0 0 0,1 0 0 0 0,-1-1 0 0 0,0 1 1 0 0,0 0-1 0 0,0 0 0 0 0,0 0 0 0 0,1 0 0 0 0,-1 0 0 0 0,0 0 0 0 0,0-1 1 0 0,0 1-1 0 0,0 0 1 0 0,10-4-19 0 0,-10 3 19 0 0,11-7 0 0 0,0 0 0 0 0,-1-1 0 0 0,0 0 0 0 0,0-1 0 0 0,-1 0 0 0 0,8-11 0 0 0,-12 10 0 0 0,0-1 0 0 0,0 1 0 0 0,-1-1 0 0 0,0 0 0 0 0,1-10 0 0 0,-3 13 0 0 0,-14 19 0 0 0,-1 0 0 0 0,-12 7 0 0 0,7-5 0 0 0,11-7 0 0 0,0 0 0 0 0,-1 0 0 0 0,0-1 0 0 0,0 0 0 0 0,-1 0 0 0 0,1-1 0 0 0,-7 2 0 0 0,14-5 0 0 0,1 0-1 0 0,0 0 1 0 0,-1 0 0 0 0,1 0-1 0 0,0 0 1 0 0,-1 0 0 0 0,1 0-1 0 0,0 0 1 0 0,0 0 0 0 0,-1 0-1 0 0,1 0 1 0 0,0 0 0 0 0,-1 0-1 0 0,1-1 1 0 0,0 1-1 0 0,0 0 1 0 0,-1 0 0 0 0,1 0-1 0 0,0-1 1 0 0,0 1 0 0 0,-1 0-1 0 0,1 0 1 0 0,0 0 0 0 0,0-1-1 0 0,0 1 1 0 0,0 0 0 0 0,-1 0-1 0 0,1-1 1 0 0,0 1 0 0 0,0 0-1 0 0,0-1 1 0 0,0 1-1 0 0,0 0 1 0 0,0 0 0 0 0,0-1-1 0 0,0 1 1 0 0,0 0 0 0 0,0-1-1 0 0,0 1 1 0 0,0 0 0 0 0,0-1-1 0 0,0 1 1 0 0,0 0 0 0 0,0-1-1 0 0,0 1 1 0 0,0 0 0 0 0,0 0-1 0 0,0-1 1 0 0,0 1 0 0 0,0 0-1 0 0,0 0-2 0 0,2-4-32 0 0,0 0 1 0 0,0 1 0 0 0,0-1-1 0 0,0 1 1 0 0,1-1-1 0 0,-1 1 1 0 0,1 0 0 0 0,1-1 34 0 0,7-10-80 0 0,-1-1 79 0 0,0 0 6 0 0,1-1-1 0 0,0 1 0 0 0,12-10-4 0 0,-8 5 33 0 0,-12 17-29 0 0,-1-1 0 0 0,1 1 0 0 0,-1 0 0 0 0,1 0-1 0 0,0 0 1 0 0,0 0 0 0 0,1 0-4 0 0,-47 47 0 0 0,13-8 0 0 0,29-33 0 0 0,0-2 0 0 0,1 0 0 0 0,0 0 0 0 0,-1-1 0 0 0,1 1 0 0 0,-1 0 0 0 0,1 0 0 0 0,-1-1 0 0 0,1 1 0 0 0,-1 0 0 0 0,0-1 0 0 0,1 1 0 0 0,-1-1 0 0 0,0 1 0 0 0,1-1 0 0 0,-1 1 0 0 0,0-1 0 0 0,0 1 0 0 0,0-1 0 0 0,14-22 0 0 0,-9 16 0 0 0,-1 1 0 0 0,0-1 0 0 0,0 0 0 0 0,0 0 0 0 0,-1-1 0 0 0,0 1 0 0 0,0 0 0 0 0,0-1 0 0 0,-1 1 0 0 0,0-1 0 0 0,-1 0 0 0 0,1 1 0 0 0,-1-1 0 0 0,0 0 0 0 0,-1 1 0 0 0,0-1 0 0 0,0 0 0 0 0,-1-3 0 0 0,2 10 0 0 0,0 0 0 0 0,0-1 0 0 0,0 1 0 0 0,-1 0 0 0 0,1 0 0 0 0,0 0 0 0 0,0-1 0 0 0,0 1 0 0 0,-1 0 0 0 0,1 0 0 0 0,0 0 0 0 0,0 0 0 0 0,0 0 0 0 0,-1 0 0 0 0,1-1 0 0 0,0 1 0 0 0,0 0 0 0 0,-1 0 0 0 0,1 0 0 0 0,0 0 0 0 0,0 0 0 0 0,-1 0 0 0 0,1 0 0 0 0,0 0 0 0 0,0 0 0 0 0,-1 0 0 0 0,1 0 0 0 0,0 0 0 0 0,0 0 0 0 0,-1 0 0 0 0,1 0 0 0 0,0 0 0 0 0,0 1 0 0 0,-1-1 0 0 0,1 0 0 0 0,0 0 0 0 0,0 0 0 0 0,-1 0 0 0 0,1 0 0 0 0,0 1 0 0 0,0-1 0 0 0,0 0 0 0 0,-10 6 0 0 0,10-6 0 0 0,-25 23 0 0 0,8-6 0 0 0,14-14 0 0 0,1 0 0 0 0,0-1 0 0 0,0 1 0 0 0,0 0 0 0 0,1 0 0 0 0,-1 0 0 0 0,1 0 0 0 0,0 1 0 0 0,0-1 0 0 0,0 0 0 0 0,-1 2 0 0 0,0-1 0 0 0,1 0 0 0 0,-2 0 0 0 0,1 0 0 0 0,-1 2 0 0 0,10-13-120 0 0,1-1-48 0 0,1 0 0 0 0,-1-1 0 0 0,-1 0 0 0 0,0-1 0 0 0,2-3 168 0 0,-2 1 96 0 0,-6 9-36 0 0,1 0 0 0 0,0 0-1 0 0,-1-1 1 0 0,1 1 0 0 0,-1 0-1 0 0,0-1 1 0 0,0 1 0 0 0,0-1-1 0 0,-1 0 1 0 0,1 1 0 0 0,-1-1-1 0 0,0 1 1 0 0,0-2-60 0 0,-1 2 0 0 0,-1 4 0 0 0,-2 3-58 0 0,0 0-1 0 0,0 0 0 0 0,1 0 1 0 0,-1 1-1 0 0,1-1 1 0 0,0 1-1 0 0,0 0 0 0 0,1 0 1 0 0,-3 5 58 0 0,-1 3-242 0 0,3-8 247 0 0,1-1 1 0 0,0 1 0 0 0,0 0-1 0 0,1-1 1 0 0,-1 1 0 0 0,1 0-1 0 0,0 0 1 0 0,0 0 0 0 0,1 0-1 0 0,0 3-5 0 0,0-6-6 0 0,0 0-1 0 0,0 0 0 0 0,0-1 0 0 0,0 1 1 0 0,1 0-1 0 0,-1-1 0 0 0,1 1 0 0 0,-1-1 1 0 0,1 1-1 0 0,0-1 0 0 0,0 1 0 0 0,-1-1 1 0 0,1 1-1 0 0,0-1 0 0 0,0 0 0 0 0,0 1 0 0 0,1-1 1 0 0,-1 0-1 0 0,0 0 0 0 0,0 0 0 0 0,1 0 1 0 0,-1 0-1 0 0,1 0 0 0 0,-1 0 0 0 0,1 0 1 0 0,-1 0-1 0 0,1-1 0 0 0,-1 1 0 0 0,1-1 0 0 0,-1 1 1 0 0,1-1-1 0 0,0 0 0 0 0,0 1 7 0 0,3-1-1 0 0,1 1 0 0 0,-1-1 0 0 0,1 0-1 0 0,0-1 1 0 0,-1 1 0 0 0,1-1 0 0 0,-1 0 0 0 0,1-1 0 0 0,-1 1-1 0 0,0-1 1 0 0,0 0 0 0 0,1 0 0 0 0,-1-1 0 0 0,-1 1 0 0 0,2-2 1 0 0,7-4 54 0 0,-1-1 1 0 0,1 0 0 0 0,-1-1 0 0 0,10-11-55 0 0,10-21 754 0 0,-38 47-704 0 0,0 0-1 0 0,0-1 0 0 0,0 0 1 0 0,-1 1-50 0 0,1-2 43 0 0,0 1 1 0 0,0 1 0 0 0,0-1-1 0 0,-3 4-43 0 0,2-1 0 0 0,-2 0 0 0 0,1 0 0 0 0,-8 4 0 0 0,-11 8 0 0 0,17-11 0 0 0,42-35-64 0 0,-20 16 8 0 0,1 0 0 0 0,8-5 56 0 0,55-40-168 0 0,-53 42 291 0 0,18-6-123 0 0,-16 8 142 0 0,14-10-142 0 0,-220 134 399 0 0,148-92-399 0 0,-2-3 0 0 0,0 0 0 0 0,-3-2 0 0 0,34-12 3 0 0,3-3-4 0 0,1 1 0 0 0,-1-1 0 0 0,0 1-1 0 0,0-1 1 0 0,0 1 0 0 0,0-1 0 0 0,0 1 0 0 0,1-1 0 0 0,-1 0 0 0 0,0 0 0 0 0,0 1 0 0 0,0-1 0 0 0,0 0 0 0 0,0 0 0 0 0,0 0 0 0 0,0 0 0 0 0,0 0 0 0 0,0 0 1 0 0,1-1-15 0 0,0 0 1 0 0,0 1-1 0 0,0-1 0 0 0,0 0 1 0 0,0 1-1 0 0,1-1 0 0 0,-1 0 0 0 0,0 1 1 0 0,0-1-1 0 0,1 1 0 0 0,-1-1 1 0 0,0 0-1 0 0,1 1 0 0 0,-1-1 0 0 0,1 1 1 0 0,-1-1-1 0 0,0 1 0 0 0,1-1 1 0 0,0 1 14 0 0,-1 0-16 0 0,11-13-16 0 0,2 0-1 0 0,-1 2 0 0 0,1 0 0 0 0,10-7 33 0 0,20-16-121 0 0,-30 23 103 0 0,1 1-1 0 0,0 1 0 0 0,1 0 1 0 0,0 1-1 0 0,4-1 19 0 0,-18 8 0 0 0,-91 49 237 0 0,-21-2-258 0 0,107-43 8 0 0,3-3-57 0 0,1 0-18 0 0,12 0-85 0 0,57-19 292 0 0,-49 14-191 0 0,0-2 1 0 0,4-2 71 0 0,27-9-136 0 0,20-1 409 0 0,1 4 1 0 0,26 0-274 0 0,-87 15 303 0 0,-19 3-176 0 0,-27 9-77 0 0,27-9 6 0 0,-64 23 21 0 0,-42 24-77 0 0,-6 12 0 0 0,118-62-4 0 0,-4 8-69 0 0,6-7-1 0 0,0-1-24 0 0,8-5-125 0 0,6-1 125 0 0,0-1-1 0 0,-1 0 1 0 0,1-1-1 0 0,-1-1 99 0 0,32-18-74 0 0,37-21 60 0 0,-39 21 27 0 0,5 1-13 0 0,54-20 117 0 0,-96 42-106 0 0,-28 12 338 0 0,13-3-315 0 0,-27 16 92 0 0,-13 10-126 0 0,11-4 0 0 0,13-12 0 0 0,2 2 0 0 0,0 1 0 0 0,-4 6 0 0 0,2-1 0 0 0,13-13 0 0 0,0 1 0 0 0,1 1 0 0 0,-9 11 0 0 0,14-16 0 0 0,4-5-16 0 0,0-1 0 0 0,1 1 0 0 0,-1 0 0 0 0,0 1 0 0 0,1-1 0 0 0,-1 0 0 0 0,1 0 0 0 0,0 1 16 0 0,16-8-64 0 0,-3-2 38 0 0,-1 0 0 0 0,0-1 0 0 0,5-5 26 0 0,-3 2-25 0 0,1 1 0 0 0,5-3 25 0 0,55-33 0 0 0,45-25 0 0 0,-109 65 103 0 0,-17 9-7 0 0,-14 6 14 0 0,-3 6-40 0 0,0 1-1 0 0,-4 4-69 0 0,-8 6 0 0 0,8-5 0 0 0,-11 11 0 0 0,-12 10 0 0 0,-20 16 0 0 0,67-56-11 0 0,3-2-49 0 0,1 0-30 0 0,16-6-61 0 0,-3-2 129 0 0,-1-1-1 0 0,1 0 1 0 0,-2-1 0 0 0,1 0-1 0 0,6-8 23 0 0,-5 4-21 0 0,1 1 0 0 0,1 1-1 0 0,6-4 22 0 0,12-7 0 0 0,-18 12 0 0 0,0 1 0 0 0,1 0 0 0 0,0 1 0 0 0,0 1 0 0 0,1 0 0 0 0,5 0 0 0 0,16-5 224 0 0,-37 12-160 0 0,-1 1 0 0 0,-1 14 117 0 0,0-10-169 0 0,0 0-1 0 0,0 0 0 0 0,-1 0 1 0 0,0 0-1 0 0,0-1 0 0 0,0 1 1 0 0,0-1-1 0 0,0 1 0 0 0,-1-1 1 0 0,1 0-1 0 0,-1 1-11 0 0,-38 35 58 0 0,11-10-38 0 0,-67 69-20 0 0,83-79 0 0 0,14-18 0 0 0,0-1 0 0 0,0 0-1 0 0,0 0 1 0 0,-1 0 0 0 0,1 0-1 0 0,0 0 1 0 0,0 0 0 0 0,0 0 0 0 0,0 1-1 0 0,0-1 1 0 0,0 0 0 0 0,0 0 0 0 0,0 0-1 0 0,0 0 1 0 0,0 0 0 0 0,0 1-1 0 0,0-1 1 0 0,-1 0 0 0 0,1 0 0 0 0,0 0-1 0 0,0 0 1 0 0,0 0 0 0 0,0 1 0 0 0,0-1-1 0 0,0 0 1 0 0,0 0 0 0 0,1 0 0 0 0,-1 0-1 0 0,0 1 1 0 0,0-1 0 0 0,0 0-1 0 0,0 0 1 0 0,0 0 0 0 0,0 0 0 0 0,0 0-1 0 0,0 1 1 0 0,0-1 0 0 0,0 0 0 0 0,0 0-1 0 0,0 0 1 0 0,1 0 0 0 0,-1 0-1 0 0,0 0 1 0 0,0 0 0 0 0,0 0 0 0 0,0 1-1 0 0,0-1 1 0 0,1 0 0 0 0,-1 0 0 0 0,0 0-1 0 0,0 0 1 0 0,0 0 0 0 0,0 0-1 0 0,0 0 1 0 0,1 0 0 0 0,-1 0 0 0 0,0 0-1 0 0,0 0 1 0 0,0 0 0 0 0,0 0 0 0 0,1 0-1 0 0,-1 0 1 0 0,7 0-43 0 0,-2-1 42 0 0,-1 0-1 0 0,1-1 1 0 0,-1 1 0 0 0,1-1 0 0 0,-1 0-1 0 0,1 0 1 0 0,-1-1 0 0 0,0 1-1 0 0,0-1 1 0 0,0 0 1 0 0,40-34 2 0 0,-30 25-3 0 0,69-68 1 0 0,-74 71 0 0 0,4-6 0 0 0,-44 50 0 0 0,-92 84 0 0 0,89-84 0 0 0,13-6 0 0 0,21-29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1 0 0 0,6-4 0 0 0,7-6 0 0 0,-4 3 0 0 0,-1-2 0 0 0,0 1 0 0 0,-1-1 0 0 0,0 0 0 0 0,6-9 0 0 0,28-48 0 0 0,-39 60 0 0 0,-1 4 1 0 0,0 0 0 0 0,0 0-1 0 0,-1 1 1 0 0,1-1 0 0 0,-1 0 0 0 0,1-1 0 0 0,-1 1-1 0 0,0 0 1 0 0,1 0 0 0 0,-1 0 0 0 0,0 0-1 0 0,0 0 1 0 0,1 0 0 0 0,-1 0 0 0 0,0-1-1 0 0,0 1 1 0 0,0 0 0 0 0,0 0 0 0 0,-1 0 0 0 0,1 0-1 0 0,0 0 1 0 0,0 0 0 0 0,-1 0 0 0 0,1-1-1 0 0,-1 1 1 0 0,1 0 0 0 0,-1 0 0 0 0,1 0-1 0 0,-2 0 0 0 0,1 0 2 0 0,0 0 0 0 0,0 1-1 0 0,0-1 1 0 0,0 0-1 0 0,0 1 1 0 0,-1 0 0 0 0,1-1-1 0 0,0 1 1 0 0,0 0-1 0 0,-1-1 1 0 0,1 1 0 0 0,0 0-1 0 0,-1 0 1 0 0,1 0-1 0 0,0 0 1 0 0,0 0 0 0 0,-1 1-1 0 0,1-1 1 0 0,0 0 0 0 0,0 0-1 0 0,-1 1 1 0 0,1-1-1 0 0,0 1 1 0 0,0-1 0 0 0,0 1-1 0 0,-1 0-1 0 0,-40 20-9 0 0,-14 10 9 0 0,42-23-27 0 0,1 2 0 0 0,-1 0 0 0 0,2 0 0 0 0,-1 1 0 0 0,-6 8 27 0 0,17-15-77 0 0,2-4-3 0 0,0 0 13 0 0,0 0 3 0 0,0 0 0 0 0,12-14-180 0 0,1-1 234 0 0,3-4-2 0 0,1 0-1 0 0,1 1 1 0 0,1 1-1 0 0,7-5 13 0 0,-13 12 20 0 0,1 1 1 0 0,0 1-1 0 0,1 0 0 0 0,0 1 0 0 0,13-5-20 0 0,-27 12 64 0 0,-3 1-45 0 0,0 0 0 0 0,0 0 0 0 0,1 0 0 0 0,-1 0 0 0 0,1 1 0 0 0,-1-1 0 0 0,1 0 0 0 0,-1 2-19 0 0,2-3 0 0 0,-29 23 73 0 0,20-16-75 0 0,1-1 0 0 0,1 1 0 0 0,-4 3 2 0 0,-18 21 0 0 0,2-2 0 0 0,-7 11 0 0 0,12-15 0 0 0,19-21 0 0 0,1 2-11 0 0,2-1-31 0 0,0-4 40 0 0,0-1 0 0 0,0 1 1 0 0,0-1-1 0 0,0 1 0 0 0,0-1 0 0 0,0 1 0 0 0,0-1 1 0 0,0 1-1 0 0,1-1 0 0 0,-1 1 0 0 0,0-1 1 0 0,0 0-1 0 0,1 1 0 0 0,-1-1 0 0 0,0 1 1 0 0,1-1-1 0 0,-1 0 0 0 0,0 1 0 0 0,1-1 1 0 0,-1 0-1 0 0,0 1 0 0 0,1-1 0 0 0,-1 0 1 0 0,1 0-1 0 0,-1 1 0 0 0,1-1 0 0 0,-1 0 1 0 0,1 0-1 0 0,-1 0 0 0 0,1 1 0 0 0,-1-1 1 0 0,1 0-1 0 0,-1 0 0 0 0,1 0 0 0 0,-1 0 2 0 0,18-1-17 0 0,-17 1 21 0 0,8-2-4 0 0,-1 0 0 0 0,0-1 0 0 0,0 0 0 0 0,6-3 0 0 0,6-2 0 0 0,-14 6 6 0 0,0-1-1 0 0,0-1 0 0 0,0 1 1 0 0,-1-1-1 0 0,1 1 1 0 0,-1-2-1 0 0,0 1 1 0 0,0 0-1 0 0,-1-1 0 0 0,1 0 1 0 0,-1 0-1 0 0,0-1 1 0 0,2-3-6 0 0,-6 8 13 0 0,-1 1-1 0 0,1-1 1 0 0,0 1 0 0 0,-1-1 0 0 0,1 1-1 0 0,0 0 1 0 0,-1-1 0 0 0,1 1 0 0 0,-1-1-1 0 0,1 1 1 0 0,-1 0 0 0 0,1 0-1 0 0,-1-1 1 0 0,1 1 0 0 0,-1 0 0 0 0,1 0-1 0 0,-1-1 1 0 0,1 1 0 0 0,-1 0 0 0 0,0 0-1 0 0,1 0 1 0 0,-1 0 0 0 0,1 0 0 0 0,-1 0-1 0 0,0 0-12 0 0,-5 2 6 0 0,0 1 0 0 0,1 0-1 0 0,-1 0 1 0 0,0 0-1 0 0,1 1 1 0 0,0-1-1 0 0,0 1 1 0 0,0 1-1 0 0,0-1 1 0 0,1 1-1 0 0,-1 0-5 0 0,-12 11 6 0 0,13-13-10 0 0,1 0 0 0 0,0 1-1 0 0,-1-1 1 0 0,1 0 0 0 0,0 1 0 0 0,0 0 0 0 0,1 0-1 0 0,-1 0 1 0 0,1 0 0 0 0,0 0 0 0 0,0 0-1 0 0,0 0 1 0 0,1 1 0 0 0,-1-1 0 0 0,1 1 0 0 0,0 0-1 0 0,1-1 1 0 0,-1 2 4 0 0,1-5-59 0 0,2-1 51 0 0,1 0 0 0 0,0 0 0 0 0,-1-1 0 0 0,1 1 0 0 0,-1-1-1 0 0,1 1 1 0 0,-1-1 0 0 0,3-1 8 0 0,7-7 0 0 0,0 0 0 0 0,0-1 0 0 0,-1-1 0 0 0,0 0 0 0 0,1-2 0 0 0,3-3 0 0 0,1 0 0 0 0,1 0 0 0 0,50-38 72 0 0,-62 49-72 0 0,-4 3 1 0 0,0 1 0 0 0,0 0 0 0 0,0 0 0 0 0,0 0 0 0 0,0 0 0 0 0,0 0 0 0 0,1 0 0 0 0,-1 0 0 0 0,0 1 0 0 0,1-1 0 0 0,0 0-1 0 0,-6 12 64 0 0,-8 5-37 0 0,-1 1 0 0 0,-7 6-27 0 0,8-10 21 0 0,1 1 0 0 0,0 0 0 0 0,-3 7-21 0 0,-6 8 0 0 0,15-23 0 0 0,0 0 0 0 0,1 1 0 0 0,0-1 0 0 0,0 1 0 0 0,1 0 0 0 0,-1 0 0 0 0,2 0 0 0 0,-2 2 0 0 0,4-4 0 0 0,0-5 0 0 0,1 0 0 0 0,-1 1 0 0 0,0-1 0 0 0,1 0 0 0 0,-1 1 0 0 0,0-1 0 0 0,0 0 0 0 0,1 1 0 0 0,-1-1 0 0 0,0 0 0 0 0,1 0 0 0 0,-1 0 0 0 0,1 1 0 0 0,-1-1 0 0 0,0 0 0 0 0,1 0 0 0 0,-1 0 0 0 0,1 0 0 0 0,-1 0 0 0 0,0 0 0 0 0,1 1 0 0 0,-1-1 0 0 0,1 0 0 0 0,-1 0 0 0 0,1 0 0 0 0,-1-1 0 0 0,0 1 0 0 0,1 0 0 0 0,-1 0 0 0 0,1 0 0 0 0,-1 0 0 0 0,1 0 0 0 0,-1 0 0 0 0,0-1 0 0 0,1 1 0 0 0,-1 0 0 0 0,0 0 0 0 0,1 0 0 0 0,2-2 1 0 0,1 0 0 0 0,-1 0-1 0 0,0 0 1 0 0,0 0 0 0 0,0-1-1 0 0,0 1 1 0 0,0-1 0 0 0,0 0-1 0 0,0-1 0 0 0,9-7 47 0 0,4-5 6 0 0,0-1 0 0 0,-1 0-1 0 0,0-1 1 0 0,-2-1 0 0 0,0 0-1 0 0,1-4-52 0 0,-13 22-69 0 0,-1 1 1 0 0,-11 21 271 0 0,-15 20-197 0 0,-2 0 1 0 0,-8 8-7 0 0,28-38 0 0 0,7-7 0 0 0,5-5 0 0 0,3-3 1 0 0,-1 0 1 0 0,1-1-1 0 0,-1 0 0 0 0,0 1 1 0 0,0-2-1 0 0,5-5-1 0 0,29-38 23 0 0,-19 23-181 0 0,-4 11 85 0 0,-16 14 153 0 0,-2 8-76 0 0,1 0 0 0 0,-1 0-1 0 0,-1 0 1 0 0,1 0 0 0 0,-1 0-1 0 0,-1 0 1 0 0,1 0 0 0 0,-3 2-4 0 0,-7 15-20 0 0,-9 14 20 0 0,13-24-2 0 0,3-6-23 0 0,0 0-1 0 0,0 0 0 0 0,-1 0 1 0 0,0-1-1 0 0,-1 1 1 0 0,-3 2 25 0 0,-1-7 190 0 0,11-3-189 0 0,0 0-1 0 0,0 0 0 0 0,0 0 0 0 0,0 0 0 0 0,0 0 1 0 0,0 0-1 0 0,0 0 0 0 0,0 0 0 0 0,0 0 0 0 0,0 0 1 0 0,0 0-1 0 0,0 0 0 0 0,0 0 0 0 0,0 0 0 0 0,0 0 1 0 0,0 0-1 0 0,0 0 0 0 0,0 0 0 0 0,0 0 0 0 0,0 0 0 0 0,0 0 1 0 0,0 0-1 0 0,0 0 0 0 0,0 0 0 0 0,0 0 0 0 0,0 0 1 0 0,0 0-1 0 0,0 0 0 0 0,0-1 0 0 0,0 1 0 0 0,0 0 1 0 0,0 0-1 0 0,0 0 0 0 0,0 0 0 0 0,0 0 0 0 0,0 0 1 0 0,0 0-1 0 0,0 0 0 0 0,0 0 0 0 0,0 0 0 0 0,0 0 1 0 0,0 0-1 0 0,0 0 0 0 0,0 0 0 0 0,0 0 0 0 0,-1 0 1 0 0,1 0-1 0 0,0 0 0 0 0,0 0 0 0 0,0 0 0 0 0,0 0 0 0 0,0 0 1 0 0,0 0-1 0 0,0 0 0 0 0,0 0 0 0 0,2-6 3 0 0,3-6-6 0 0,15-26 56 0 0,14-21-53 0 0,-20 35-188 0 0,-13 23 135 0 0,-1 1 109 0 0,0 0 12 0 0,-7 11-4 0 0,-54 68-163 0 0,43-42 110 0 0,11-19-11 0 0,2-11 0 0 0,4-5-1 0 0,0 0 0 0 0,0 0 0 0 0,0 0 0 0 0,0 0 0 0 0,0 1 0 0 0,0-1 0 0 0,0 0 0 0 0,0 0 0 0 0,1 1 0 0 0,0-1 0 0 0,-1 2 1 0 0,14-19-117 0 0,-8 9 124 0 0,-1 0 0 0 0,-1 0 0 0 0,1-1 0 0 0,-1 0 0 0 0,-1 1 0 0 0,1-1 0 0 0,-1 0 0 0 0,0 0-1 0 0,0-4-6 0 0,0 3 2 0 0,53-178 142 0 0,-43 148-110 0 0,1-1 0 0 0,2 2 0 0 0,1 0 0 0 0,16-26-34 0 0,-31 62 0 0 0,0-1-1 0 0,0 0 0 0 0,0 0 1 0 0,0 0-1 0 0,0 1 0 0 0,1-1 0 0 0,-1 0 0 0 0,0 1 0 0 0,1-1 0 0 0,0 1 1 0 0,-1-1-1 0 0,1 1 0 0 0,0 0 0 0 0,0-1 0 0 0,1 1 1 0 0,3 0-64 0 0,-6 1 62 0 0,0 0 1 0 0,1 0-1 0 0,-1 1 0 0 0,0-1 0 0 0,0 0 0 0 0,0 0 1 0 0,1 0-1 0 0,-1 0 0 0 0,0 1 0 0 0,0-1 1 0 0,0 0-1 0 0,0 0 0 0 0,1 0 0 0 0,-1 1 1 0 0,0-1-1 0 0,0 0 0 0 0,0 0 0 0 0,0 0 0 0 0,0 1 1 0 0,0-1-1 0 0,0 0 0 0 0,0 0 0 0 0,0 1 1 0 0,1-1-1 0 0,-1 0 0 0 0,0 0 0 0 0,0 1 0 0 0,0-1 1 0 0,0 0-1 0 0,-1 0 0 0 0,1 1 0 0 0,0-1 1 0 0,0 0-1 0 0,0 0 2 0 0,-1 11-30 0 0,1-9 28 0 0,-1 4-1 0 0,-1 0 1 0 0,1 1-1 0 0,-1-1 0 0 0,0 0 1 0 0,-1 0-1 0 0,0-1 0 0 0,-2 6 3 0 0,-27 39-11 0 0,26-42 14 0 0,-14 19-126 0 0,-1 0 0 0 0,-1-2-1 0 0,-2 0 1 0 0,0-2-1 0 0,-8 4 124 0 0,70-67-156 0 0,-23 24 151 0 0,0-1-1 0 0,-1-1 1 0 0,-1 0 0 0 0,0 0-1 0 0,-2-2 1 0 0,6-10 5 0 0,7-21-16 0 0,-3-2 0 0 0,-1-1 16 0 0,13-61 117 0 0,-51 148-106 0 0,-15 36-100 0 0,14-28 34 0 0,-6 7 55 0 0,-65 124-171 0 0,69-130 54 0 0,18-35 63 0 0,-1 0-1 0 0,2 0 1 0 0,-1 0-1 0 0,1 0 1 0 0,0 0-1 0 0,0 0 1 0 0,0 7 54 0 0,2-13-43 0 0,0-1 87 0 0,0 0 41 0 0,0 0 10 0 0,35-32-339 0 0,10-10 672 0 0,-37 34-441 0 0,-8 7-51 0 0,1 2 65 0 0,0 1 1 0 0,0-1-1 0 0,-1 0 1 0 0,1 0-1 0 0,0 1 1 0 0,-1-1-1 0 0,1 0 0 0 0,-1 1 1 0 0,0-1-1 0 0,1 1 1 0 0,-1-1-1 0 0,0 1 1 0 0,0-1-1 0 0,0 1 1 0 0,0-1-1 0 0,0 0 0 0 0,0 2-1 0 0,-6 25 61 0 0,3-20-71 0 0,-1 0 1 0 0,1-1-1 0 0,-2 1 0 0 0,1-1 1 0 0,-1 0-1 0 0,-4 5 10 0 0,-15 24-30 0 0,16-22 11 0 0,1 0 0 0 0,1 1 0 0 0,0 0-1 0 0,1 0 1 0 0,-3 13 19 0 0,8-28 0 0 0,0 0 0 0 0,0 1 0 0 0,0-1 0 0 0,0 1 0 0 0,0-1 0 0 0,0 1 0 0 0,0-1 0 0 0,0 1 0 0 0,0-1 0 0 0,0 0 0 0 0,0 1 0 0 0,0-1 0 0 0,0 1 0 0 0,0-1 0 0 0,0 1 0 0 0,1-1 0 0 0,-1 0 0 0 0,0 1 0 0 0,0-1 0 0 0,0 1 0 0 0,1-1 0 0 0,-1 0 0 0 0,0 1 0 0 0,1-1 0 0 0,-1 0 0 0 0,0 1 0 0 0,1-1 0 0 0,-1 0 0 0 0,0 0 0 0 0,1 1 0 0 0,-1-1 0 0 0,1 0 0 0 0,-1 0 0 0 0,0 0 0 0 0,1 1 0 0 0,-1-1 0 0 0,1 0 0 0 0,-1 0 0 0 0,1 0 3 0 0,0 0-1 0 0,0-1 1 0 0,0 1-1 0 0,-1 0 0 0 0,1 0 1 0 0,0-1-1 0 0,0 1 1 0 0,0-1-1 0 0,-1 1 1 0 0,1-1-1 0 0,0 1 1 0 0,-1-1-1 0 0,1 1 0 0 0,0-1 1 0 0,-1 1-1 0 0,1-1 1 0 0,-1 0-1 0 0,1 1 1 0 0,-1-1-1 0 0,1 0 1 0 0,-1 0-1 0 0,0 1 1 0 0,1-1-1 0 0,-1 0 0 0 0,1 0-2 0 0,-1 0 3 0 0,2-2 24 0 0,-1 1-1 0 0,1-1 1 0 0,-1 1-1 0 0,1-1 1 0 0,-1 1-1 0 0,0-1 1 0 0,0 0-1 0 0,-1 0 1 0 0,1 0-1 0 0,0 1 1 0 0,-1-3-27 0 0,2-4 36 0 0,-1 6-64 0 0,1-14-24 0 0,-2 12 52 0 0,-2 2-12 0 0,1 2-25 0 0,1 2 67 0 0,1 5-50 0 0,-1 1-1 0 0,1-1 0 0 0,0 1 0 0 0,1 2 21 0 0,-1-5 5 0 0,0 0 0 0 0,0 0-1 0 0,-1 1 1 0 0,1-1 0 0 0,-1 1 0 0 0,0-1 0 0 0,0 1 0 0 0,-1-1 0 0 0,1 0 0 0 0,-1 1 0 0 0,0 0-5 0 0,-1 9-17 0 0,2-12 31 0 0,0-1-1 0 0,0 1 1 0 0,0-1 0 0 0,-1 1 0 0 0,1-1 0 0 0,0 1 0 0 0,-1-1 0 0 0,1 0-1 0 0,-1 1 1 0 0,1-1 0 0 0,-1 1 0 0 0,0-1 0 0 0,0 1-14 0 0,-8 26-163 0 0,8-26 175 0 0,1-3 36 0 0,-7-8-33 0 0,4-1-18 0 0,-13-26 14 0 0,12 25 43 0 0,4 10-54 0 0,-1 0 0 0 0,1-1 0 0 0,-1 1 0 0 0,1 0 0 0 0,-1 0 0 0 0,1 0 0 0 0,0 0-1 0 0,0-1 1 0 0,0 1 0 0 0,-1 0 0 0 0,1 0 0 0 0,0 0 0 0 0,1-1 0 0 0,-1 0 0 0 0,0 1 0 0 0,0-1 0 0 0,0 1 0 0 0,-1-1 0 0 0,1 1 0 0 0,0-1 0 0 0,0 1 0 0 0,-1-1 0 0 0,1 1 0 0 0,-1 0 0 0 0,1-1 0 0 0,-1 1 0 0 0,0 0 0 0 0,0-1 0 0 0,0 1 0 0 0,1 0 0 0 0,-1 0 0 0 0,0 0 0 0 0,0 0 0 0 0,-1-1 0 0 0,-8-12 0 0 0,9 13 0 0 0,1 0 0 0 0,-1 0 0 0 0,1 0 0 0 0,-1 1 0 0 0,1-1 0 0 0,-1 0 0 0 0,1 0 0 0 0,-1 1 0 0 0,0-1 0 0 0,0 0 0 0 0,1 1 0 0 0,-1-1 0 0 0,0 1 0 0 0,0-1 0 0 0,1 1 0 0 0,-1-1 0 0 0,0 1 0 0 0,0 0 0 0 0,0-1 0 0 0,0 1 0 0 0,0 0 0 0 0,-16-8 0 0 0,14 6 0 0 0,-1 0 0 0 0,-2-1 0 0 0,5 3 0 0 0,-5 1 0 0 0,1-1 0 0 0,4 1-1 0 0,1-1-1 0 0,-1 0 1 0 0,1 0-1 0 0,0 1 1 0 0,-1-1 0 0 0,1 0-1 0 0,-1 0 1 0 0,1 1-1 0 0,-1-1 1 0 0,1 1 0 0 0,0-1-1 0 0,-1 0 1 0 0,1 1-1 0 0,0-1 1 0 0,0 1-1 0 0,-1-1 1 0 0,1 1 0 0 0,0-1-1 0 0,0 1 1 0 0,0-1-1 0 0,-1 1 1 0 0,1-1 0 0 0,0 1-1 0 0,0-1 1 0 0,0 1-1 0 0,0-1 1 0 0,0 1-1 0 0,0-1 1 0 0,0 1 0 0 0,0 0-1 0 0,0-1 1 0 0,0 1-1 0 0,1-1 1 0 0,-1 1 0 0 0,0-1 1 0 0,4 14-45 0 0,-4-14 48 0 0,3 4 8 0 0,0 0 0 0 0,0 1 0 0 0,0-1 0 0 0,0-1 0 0 0,1 1 0 0 0,0 0 0 0 0,-1-1 0 0 0,1 0 0 0 0,0 0 0 0 0,1 0 0 0 0,1 1-11 0 0,-3-2 18 0 0,17 13-18 0 0,-19-15 0 0 0,-1 1 0 0 0,0-1 0 0 0,1 0 0 0 0,-1 0 0 0 0,1 0 0 0 0,-1 1 0 0 0,0-1 0 0 0,1 0 0 0 0,-1 1 0 0 0,0-1 0 0 0,0 0 0 0 0,1 1 0 0 0,-1-1 0 0 0,0 0 0 0 0,1 1 0 0 0,-1-1 0 0 0,0 0 0 0 0,0 1 0 0 0,0-1 0 0 0,0 1-1 0 0,1-1 1 0 0,-1 0 0 0 0,0 1 0 0 0,0-1 0 0 0,0 1 0 0 0,0-1 0 0 0,0 1 0 0 0,0-1 0 0 0,0 0 0 0 0,0 1 0 0 0,0-1 0 0 0,0 2 1 0 0,0-1 0 0 0,0 0 0 0 0,0 1 0 0 0,0-1-1 0 0,0 0 1 0 0,1 1 0 0 0,-1-1 0 0 0,0 0 0 0 0,1 1-1 0 0,-1-1 1 0 0,1 0 0 0 0,0 0 0 0 0,-1 1 0 0 0,2 0-1 0 0,-2-2 53 0 0,0 0 11 0 0,0 0-59 0 0,-1 0 0 0 0,1-1-1 0 0,0 1 1 0 0,-1 0 0 0 0,1-1 0 0 0,0 1-1 0 0,-1 0 1 0 0,1-1 0 0 0,0 1-1 0 0,0 0 1 0 0,-1-1 0 0 0,1 1 0 0 0,0-1-1 0 0,0 1 1 0 0,0-1 0 0 0,0 1 0 0 0,-1-1-1 0 0,1 1 1 0 0,0-1 0 0 0,0 1 0 0 0,0-1-1 0 0,0 1 1 0 0,0 0 0 0 0,0-1-5 0 0,0-11 25 0 0,0 2-13 0 0,1 0-1 0 0,0 0 1 0 0,1 0 0 0 0,0 0 0 0 0,1 1 0 0 0,0-1 0 0 0,4-8-12 0 0,7-13 96 0 0,13-19-96 0 0,-13 24 10 0 0,2-4-10 0 0,1 1 0 0 0,1 0 0 0 0,1 2 0 0 0,2 0 0 0 0,17-17 0 0 0,-25 31 13 0 0,1 1 0 0 0,4-3-13 0 0,-12 11 7 0 0,-1 0-1 0 0,1 1 1 0 0,0-1 0 0 0,0 1 0 0 0,0 0 0 0 0,0 1-1 0 0,6-2-6 0 0,-12 4 2 0 0,0 0-1 0 0,0 0 0 0 0,0 0 0 0 0,1 0 0 0 0,-1 0 0 0 0,0 0 0 0 0,0 0 0 0 0,0 0 1 0 0,0 0-1 0 0,0 1 0 0 0,0-1 0 0 0,0 0 0 0 0,0 0 0 0 0,1 0 0 0 0,-1 0 0 0 0,0 0 0 0 0,0 0 1 0 0,0 0-1 0 0,0 0 0 0 0,0 1 0 0 0,0-1 0 0 0,0 0 0 0 0,0 0 0 0 0,0 0 0 0 0,0 0 0 0 0,0 0 1 0 0,0 0-1 0 0,0 1 0 0 0,0-1 0 0 0,0 0 0 0 0,0 0 0 0 0,0 0 0 0 0,0 0 0 0 0,0 0 1 0 0,0 0-1 0 0,0 1 0 0 0,0-1 0 0 0,0 0 0 0 0,0 0 0 0 0,0 0 0 0 0,0 0 0 0 0,0 0 0 0 0,0 0 1 0 0,0 1-1 0 0,0-1 0 0 0,0 0 0 0 0,-1 0 0 0 0,1 0 0 0 0,0 0 0 0 0,0 0-1 0 0,-6 15 95 0 0,-9 15 33 0 0,-5 2-128 0 0,4-6 0 0 0,1 1 0 0 0,-3 10 0 0 0,16-34 2 0 0,1 0-1 0 0,-1-1 1 0 0,1 1-1 0 0,-1-1 1 0 0,0 1-1 0 0,0-1 0 0 0,0 1 1 0 0,0-1-1 0 0,-3 2-1 0 0,5-4 38 0 0,0-20-89 0 0,50-256 96 0 0,-35 179-34 0 0,-10 83-22 0 0,-3 7-61 0 0,-4 12-20 0 0,-28 88-59 0 0,2-2 50 0 0,14-55-76 0 0,6-19 100 0 0,1 1 0 0 0,1 0 0 0 0,1 0 0 0 0,1 1 77 0 0,31-61-240 0 0,-2-21 240 0 0,-17 40 0 0 0,0 0 0 0 0,-2 0 0 0 0,1-8 0 0 0,-1 7 0 0 0,20-85 0 0 0,-28 127 0 0 0,2-13 0 0 0,0 1 0 0 0,-1-1 0 0 0,1 0 0 0 0,-1 0 0 0 0,-1 2 0 0 0,-2 9 0 0 0,1 0 0 0 0,0 1 0 0 0,0 15 0 0 0,-1 6 0 0 0,3-5 0 0 0,1-32 0 0 0,0-1 0 0 0,0 0 0 0 0,0 0 0 0 0,0 0 0 0 0,0 0 0 0 0,0 1 0 0 0,0-1 0 0 0,0 0 0 0 0,0 0 0 0 0,0 0 0 0 0,0 1 0 0 0,0-1 0 0 0,0 0 0 0 0,1 0 0 0 0,-1 0 0 0 0,0 0 0 0 0,0 1 0 0 0,0-1 0 0 0,0 0 0 0 0,0 0 0 0 0,0 0 0 0 0,0 0 0 0 0,0 0 0 0 0,1 1 0 0 0,-1-1 0 0 0,0 0 0 0 0,0 0 0 0 0,0 0 0 0 0,0 0 0 0 0,0 0 0 0 0,1 0 0 0 0,-1 0 0 0 0,0 0 0 0 0,0 0 0 0 0,0 0 0 0 0,0 1 0 0 0,1-1 0 0 0,-1 0 0 0 0,0 0 0 0 0,0 0 0 0 0,0 0 0 0 0,1 0 0 0 0,-1 0 0 0 0,0 0 0 0 0,0 0 0 0 0,0 0 0 0 0,0 0 0 0 0,1-1 0 0 0,-1 1 0 0 0,0 0 0 0 0,0 0 0 0 0,0 0 0 0 0,0 0 0 0 0,1 0 0 0 0,-1 0 0 0 0,0 0 0 0 0,6-4 0 0 0,-3 2 0 0 0,0-1 0 0 0,-1 0 0 0 0,1 0 0 0 0,-1 0 0 0 0,0 0 0 0 0,1 0 0 0 0,-1 0 0 0 0,-1 0 0 0 0,1-1 0 0 0,0 1 0 0 0,-1-1 0 0 0,0 1 0 0 0,0-1 0 0 0,0-1 0 0 0,4-13 0 0 0,-2 0 0 0 0,1-8 0 0 0,-2 10 0 0 0,1-2 0 0 0,1-9 0 0 0,-1 0 0 0 0,-1-12 0 0 0,-1 53 0 0 0,-1-5 0 0 0,1 1 0 0 0,-2 0 0 0 0,1-1 0 0 0,-1 1 0 0 0,-1-1 0 0 0,1 6 0 0 0,2-12 0 0 0,-1-1 0 0 0,0 0 0 0 0,0 0 0 0 0,-1 0 0 0 0,1 1 0 0 0,0-1 0 0 0,-1 0 0 0 0,1 1 0 0 0,-1-1 0 0 0,0 0 0 0 0,1 0 0 0 0,-1 1 0 0 0,1-1 0 0 0,0 0 0 0 0,-1 1 0 0 0,1-1 0 0 0,0 1 0 0 0,1 0 0 0 0,-1 8 0 0 0,15-58 0 0 0,10-64 60 0 0,-25 125-122 0 0,-2 1 0 0 0,-1 7 62 0 0,0-9-30 0 0,1 1 0 0 0,1 0 0 0 0,0 2 30 0 0,-5 36-55 0 0,-1-8 256 0 0,7-27-201 0 0,3-23 7 0 0,1-9 66 0 0,8-37 83 0 0,-8 38-175 0 0,0-1 1 0 0,-1 1 0 0 0,-1-1-1 0 0,0 0 1 0 0,-1-1 18 0 0,-1 12 22 0 0,0 3-20 0 0,0 0 1 0 0,0 0-1 0 0,0 0 1 0 0,0 0 0 0 0,0 0-1 0 0,0 0 1 0 0,0 0-1 0 0,1 0 1 0 0,-1 0-1 0 0,0 0 1 0 0,1 0 0 0 0,-1 0-1 0 0,1 1 1 0 0,-1-1-1 0 0,1 0 1 0 0,-1 0-1 0 0,1 0-2 0 0,0 1-69 0 0,3 13-52 0 0,0 4 85 0 0,0 1 1 0 0,-1-1 0 0 0,-2 1-1 0 0,1 0 1 0 0,-2-1 0 0 0,-1 8 35 0 0,1-6-43 0 0,2-8-216 0 0,3 5 234 0 0,-4-11 25 0 0,-1 1 29 0 0,0-5 129 0 0,-1-1-135 0 0,1 0 1 0 0,0-1 0 0 0,-1 1 0 0 0,1 0-1 0 0,0-1 1 0 0,0 1 0 0 0,0 0-1 0 0,-1-1 1 0 0,1 1 0 0 0,0 0-1 0 0,0-1 1 0 0,0 1 0 0 0,0-1-1 0 0,-1 1 1 0 0,1 0 0 0 0,0-1-1 0 0,0 1 1 0 0,0-1 0 0 0,0 1-1 0 0,0 0 1 0 0,0-1 0 0 0,0 1-1 0 0,0-1 1 0 0,0 1 0 0 0,1 0-1 0 0,-1-1 1 0 0,0 1 0 0 0,0 0-24 0 0,2-15 126 0 0,-2 15-121 0 0,3-19 30 0 0,0 1 367 0 0,1-1 0 0 0,1-1-402 0 0,-3 13-71 0 0,-1 1-1 0 0,0 0 1 0 0,-1 0-1 0 0,0-1 1 0 0,0-2 71 0 0,0 3-58 0 0,1-1 1 0 0,-1 0-1 0 0,1 0 0 0 0,0-1 58 0 0,-4 14 0 0 0,2-4 0 0 0,0 0 0 0 0,0 0 0 0 0,0 0 0 0 0,0 0 0 0 0,0 1 0 0 0,0-1 0 0 0,1 0 0 0 0,-1 1 0 0 0,-1 12-21 0 0,-1 0 0 0 0,0-1 0 0 0,-1 0 0 0 0,-1 0 0 0 0,-4 10 21 0 0,-8 24-39 0 0,4-11 39 0 0,-2-1 0 0 0,-7 13 0 0 0,19-44 0 0 0,-1 3 0 0 0,3-8 0 0 0,0 1 0 0 0,1 0 0 0 0,-1 0 0 0 0,1 0 0 0 0,-1 0 0 0 0,1 0 0 0 0,-1 1 0 0 0,1-1 0 0 0,0 0 0 0 0,-1 0 0 0 0,1 0 0 0 0,0 1 0 0 0,-2 0 32 0 0,2-6 0 0 0,10-20 40 0 0,-3 8-19 0 0,-1 1-42 0 0,8-25-11 0 0,-4 18 64 0 0,-11 20-64 0 0,-4 4 0 0 0,-4 4 0 0 0,-15 20 0 0 0,2 2 0 0 0,1 0 0 0 0,-7 16 0 0 0,15-25 0 0 0,-35 61 0 0 0,53-85-19 0 0,31-39-98 0 0,-15 13 117 0 0,2 2 0 0 0,1 0 0 0 0,23-22 0 0 0,-9 20 0 0 0,-34 28 12 0 0,-4 3-9 0 0,0 0 1 0 0,0 0-1 0 0,1 0 0 0 0,-1 1 0 0 0,0-1 0 0 0,0 0 1 0 0,1 0-1 0 0,-1 0 0 0 0,0 0 0 0 0,0 0 0 0 0,0 0 1 0 0,1 1-1 0 0,-1-1 0 0 0,0 0 0 0 0,0 0 0 0 0,0 0 1 0 0,1 0-1 0 0,-1 1 0 0 0,0-1 0 0 0,0 0 0 0 0,0 0 1 0 0,0 1-1 0 0,0-1 0 0 0,0 0 0 0 0,0 0 1 0 0,1 0-1 0 0,-1 1 0 0 0,0-1 0 0 0,0 0 0 0 0,0 0 1 0 0,0 1-1 0 0,0-1 0 0 0,0 0 0 0 0,0 1 0 0 0,0-1 1 0 0,0 0-1 0 0,0 0-3 0 0,1 10 34 0 0,-1-7-26 0 0,-1-1-1 0 0,1 1 0 0 0,-1-1 0 0 0,0 0 0 0 0,1 1 0 0 0,-1-1 0 0 0,0 0 0 0 0,0 1 0 0 0,-1-1 0 0 0,1 0 0 0 0,-2 2-7 0 0,-19 24 36 0 0,13-18-19 0 0,-20 26-18 0 0,-24 28-14 0 0,-26 24 15 0 0,64-73-76 0 0,0 2 0 0 0,0 2 76 0 0,100-126 0 0 0,-17 21 0 0 0,-8 11 0 0 0,-51 63 90 0 0,0 0 1 0 0,0 1-1 0 0,1 1 0 0 0,1 0 1 0 0,0 0-1 0 0,0 1 0 0 0,2-1-90 0 0,-4 6 5 0 0,-9 4-5 0 0,0 0 0 0 0,0 0 1 0 0,0 0-1 0 0,1 0 0 0 0,-1 0 0 0 0,0 0 0 0 0,0 0 1 0 0,0 0-1 0 0,0 0 0 0 0,0 0 0 0 0,0 0 1 0 0,0 0-1 0 0,0 0 0 0 0,0 0 0 0 0,0 0 0 0 0,0 0 1 0 0,0 0-1 0 0,0 0 0 0 0,1 0 0 0 0,-1 0 1 0 0,0 1-1 0 0,0-1 0 0 0,0 0 0 0 0,0 0 0 0 0,0 0 1 0 0,0 0-1 0 0,0 0 0 0 0,0 0 0 0 0,0 0 1 0 0,0 0-1 0 0,0 0 0 0 0,0 0 0 0 0,0 0 0 0 0,0 0 1 0 0,0 1-1 0 0,0-1 0 0 0,0 0 0 0 0,0 0 1 0 0,0 0-1 0 0,0 0 0 0 0,0 0 0 0 0,0 0 0 0 0,0 0 1 0 0,0 0-1 0 0,0 0 0 0 0,0 0 0 0 0,0 0 0 0 0,0 0 1 0 0,0 1-1 0 0,0-1 0 0 0,0 0 0 0 0,-1 0 0 0 0,-8 16 26 0 0,4-8-20 0 0,-5 10 84 0 0,-1 0 0 0 0,0-1 0 0 0,-2 0 0 0 0,-6 5-90 0 0,-37 50 189 0 0,26-32-333 0 0,24-29 11 0 0,-1-1 0 0 0,-1-1 0 0 0,1 1 0 0 0,-4 1 133 0 0,6-5-104 0 0,0 0-1 0 0,0 0 0 0 0,-4 7 105 0 0,-4 5-23 0 0,13-18 23 0 0,-1 0 0 0 0,1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0,-1 0 0 0 0,1-1 0 0 0,0 1 0 0 0,0 0 0 0 0,0 0 0 0 0,0 0 0 0 0,0 0 0 0 0,0 0 0 0 0,0 0 0 0 0,0 0 0 0 0,0 0 0 0 0,0 0 0 0 0,0 0 0 0 0,0-1 0 0 0,0 1 0 0 0,0 0 0 0 0,0 0 0 0 0,1 0 0 0 0,-1 0 0 0 0,0 0 0 0 0,0 0 0 0 0,0 0 0 0 0,0 0 0 0 0,0 0 0 0 0,0 0 0 0 0,0 0 0 0 0,0-1 0 0 0,0 1 0 0 0,0 0 0 0 0,0 0 0 0 0,0 0 0 0 0,0 0 0 0 0,0 0 0 0 0,0 0 0 0 0,2-7 0 0 0,1 1-9 0 0,0 0-1 0 0,1 1 1 0 0,-1-1-1 0 0,1 1 1 0 0,3-2 9 0 0,9-14-65 0 0,28-43-23 0 0,-23 36 132 0 0,-2-1 0 0 0,13-26-44 0 0,-21 35 220 0 0,1 1 0 0 0,13-17-220 0 0,-14 20 80 0 0,-7 12-95 0 0,-3 6-6 0 0,-6 13-27 0 0,-12 20-12 0 0,-33 35 11 0 0,-50 72-126 0 0,86-119-52 0 0,39-50 150 0 0,34-47 77 0 0,-48 58 24 0 0,0-2-1 0 0,-1 0 1 0 0,-1 0-1 0 0,0-1 0 0 0,3-12-23 0 0,-5 11 38 0 0,-3 12 33 0 0,-1-1 1 0 0,0 1-1 0 0,-1-1 0 0 0,0 1 0 0 0,0-1 0 0 0,-1 0 0 0 0,0-4-71 0 0,-16 23-72 0 0,-47 52-45 0 0,54-53 104 0 0,8-8-51 0 0,-5-14-3 0 0,6 3 67 0 0,1 0 0 0 0,0 1 0 0 0,0-1 0 0 0,1 1-1 0 0,1-1 1 0 0,-1 1 0 0 0,3-3 0 0 0,3-11-10 0 0,29-93-43 0 0,-36 110 54 0 0,1 0-3 0 0,-1 0 0 0 0,-1-1 0 0 0,1 1 0 0 0,-1-1 0 0 0,0 1 0 0 0,-1-1 0 0 0,1-5 2 0 0,-2 33-172 0 0,0-11 131 0 0,1 0 0 0 0,0 0 0 0 0,1 3 41 0 0,-1-9-2 0 0,0 0-1 0 0,0 0 1 0 0,0-1-1 0 0,-1 1 1 0 0,1 0-1 0 0,-2 3 3 0 0,1-3 1 0 0,0-1-1 0 0,0 1 0 0 0,1-1 1 0 0,0 1-1 0 0,-1 0 0 0 0,1-1 1 0 0,0 1-1 0 0,1 3 0 0 0,2 10-18 0 0,-3-13 10 0 0,0 0 0 0 0,1 1 1 0 0,0-1-1 0 0,0 0 1 0 0,0 0-1 0 0,1 1 8 0 0,2 6 0 0 0,-4-10 0 0 0,0 1 0 0 0,1-1 0 0 0,-1 0 0 0 0,0 0 0 0 0,1 0 0 0 0,-1 0 0 0 0,1 0 0 0 0,-1 0 0 0 0,1 0 0 0 0,0 0 0 0 0,0 1 0 0 0,-2-4-1 0 0,-1 0-1 0 0,1 0 1 0 0,0 0-1 0 0,0-1 1 0 0,0 1-1 0 0,0 0 0 0 0,1 0 1 0 0,-1-1-1 0 0,0 1 1 0 0,1-2 1 0 0,-4-32-29 0 0,-2-3 9 0 0,-9-27-97 0 0,13 62 94 0 0,3 7-1 0 0,0 1 0 0 0,0-1-1 0 0,-1 1 1 0 0,1-1 0 0 0,-1 1-1 0 0,0 0 1 0 0,0-1 0 0 0,0 1-1 0 0,-1 2 25 0 0,1 7-46 0 0,1 13 33 0 0,1 0 1 0 0,1 0-1 0 0,4 12 13 0 0,-6-16 15 0 0,-2-19-29 0 0,1 0-1 0 0,0 0 0 0 0,0 0 1 0 0,0-1-1 0 0,0 1 0 0 0,1 0 0 0 0,-1 1 15 0 0,2 1-13 0 0,-1 1-1 0 0,1-1 1 0 0,0 0-1 0 0,1 0 0 0 0,-1 0 1 0 0,1 0-1 0 0,0-1 0 0 0,1 2 14 0 0,-3-4 29 0 0,1-1 0 0 0,-1 1 0 0 0,1 0 0 0 0,0-1 1 0 0,0 1-1 0 0,-1-1 0 0 0,1 1 0 0 0,0-1 0 0 0,0 0 0 0 0,0 0 0 0 0,1 0 0 0 0,-1 0 0 0 0,0 0 0 0 0,0-1 0 0 0,0 1 0 0 0,1-1 0 0 0,-1 1 0 0 0,0-1 0 0 0,1 0 0 0 0,0 0-29 0 0,-13 3 137 0 0,1-1 0 0 0,0 1-1 0 0,1 1 1 0 0,-6 2-137 0 0,-26 21 0 0 0,2 1 0 0 0,2 2 0 0 0,-14 15 0 0 0,20-19-156 0 0,-10 5 156 0 0,6-4-69 0 0,32-27-165 0 0,3-4 185 0 0,5-5 24 0 0,6-5 8 0 0,0 0 0 0 0,1 1 0 0 0,0 0 0 0 0,1 2 0 0 0,14-10 17 0 0,-3 4-20 0 0,1 2-1 0 0,0 0 0 0 0,7-1 21 0 0,12-9 11 0 0,-43 25 42 0 0,1 2 14 0 0,-3-2-61 0 0,1 1 1 0 0,-1-1-1 0 0,0 0 1 0 0,0 0-1 0 0,0 0 1 0 0,0 1-1 0 0,0-1 1 0 0,0 0-1 0 0,0 0 1 0 0,0 1-1 0 0,0-1 1 0 0,0 0-1 0 0,0 0 1 0 0,1 1-1 0 0,-1-1 1 0 0,-1 0 0 0 0,1 0-1 0 0,0 1 1 0 0,0-1-1 0 0,0 0 1 0 0,0 0-1 0 0,0 1 1 0 0,0-1-1 0 0,0 0 1 0 0,0 0-1 0 0,0 1 1 0 0,0-1-1 0 0,0 0 1 0 0,-1 0-1 0 0,1 0 1 0 0,0 1-1 0 0,0-1 1 0 0,0 0-1 0 0,0 0 1 0 0,-1 0-1 0 0,1 0 1 0 0,0 1-1 0 0,0-1-6 0 0,-8 7 54 0 0,8-7-46 0 0,-55 46 41 0 0,24-21-77 0 0,1 1-1 0 0,-9 13 29 0 0,17-18 0 0 0,-13 11 0 0 0,-9 9 0 0 0,23-19-91 0 0,17-20 35 0 0,3-1-24 0 0,1-1-8 0 0,4-3 77 0 0,-1 0-1 0 0,1 1 0 0 0,0-1 0 0 0,-1 1 1 0 0,3-1 11 0 0,13-8-11 0 0,-2-2 11 0 0,2 1 0 0 0,-1 1 0 0 0,1 0 0 0 0,1 2 0 0 0,0 0 0 0 0,0 1 0 0 0,11-2 0 0 0,-18 6 49 0 0,-6 1 20 0 0,0 1-1 0 0,0 0 1 0 0,0 0 0 0 0,1 1-1 0 0,5-1-68 0 0,-12 2 64 0 0,-1 0 3 0 0,0 0 10 0 0,-6 7 19 0 0,-29 11 80 0 0,23-9-176 0 0,0-1 0 0 0,-1-1 0 0 0,-2 1 0 0 0,-13 7 0 0 0,-27 16-216 0 0,47-29 203 0 0,8-2-54 0 0,1-2 50 0 0,0 0 0 0 0,0 0 0 0 0,0 0 0 0 0,1 0 0 0 0,-1 0 1 0 0,0 0-1 0 0,1 0 0 0 0,0 1 0 0 0,-1-1 0 0 0,1 0 0 0 0,0 1 0 0 0,0-1 0 0 0,1 0 17 0 0,3-3-20 0 0,43-34-12 0 0,1 2 0 0 0,39-20 32 0 0,-81 52 0 0 0,38-22 479 0 0,20-6-479 0 0,-43 21 0 0 0,8-1-71 0 0,-31 13 77 0 0,0 0 0 0 0,0 0 0 0 0,0 0 0 0 0,1 0-1 0 0,-1 0 1 0 0,0 0 0 0 0,0 0 0 0 0,0 0 0 0 0,0 1 0 0 0,0-1 0 0 0,1 0-1 0 0,-1 0 1 0 0,0 0 0 0 0,0 0 0 0 0,0 0 0 0 0,0 0 0 0 0,0 0 0 0 0,0 1-1 0 0,0-1 1 0 0,0 0 0 0 0,0 0 0 0 0,0 0 0 0 0,1 0 0 0 0,-1 0 0 0 0,0 1-1 0 0,0-1 1 0 0,0 0 0 0 0,0 0 0 0 0,0 0 0 0 0,0 0 0 0 0,0 1 0 0 0,0-1 0 0 0,0 0-1 0 0,0 0 1 0 0,0 0 0 0 0,0 0 0 0 0,0 0 0 0 0,-1 1 0 0 0,1-1 0 0 0,0 0-1 0 0,0 0 1 0 0,0 0 0 0 0,0 0 0 0 0,0 0-6 0 0,-3 9 62 0 0,-5-1-38 0 0,0 0-1 0 0,-1 0 1 0 0,0-1-1 0 0,0 0 1 0 0,-1 0-1 0 0,0-1 1 0 0,0 0 0 0 0,-4 0-24 0 0,-23 15-13 0 0,-18 13 212 0 0,-46 20-199 0 0,95-52-126 0 0,5-1 77 0 0,0 0 0 0 0,-1 0 0 0 0,0-1 0 0 0,1 1 1 0 0,-1-1-1 0 0,1 1 0 0 0,-1-1 0 0 0,0 1 1 0 0,1-1-1 0 0,-1 0 0 0 0,-1 0 49 0 0,14-15 160 0 0,-1 7-222 0 0,1 0-1 0 0,10-5 63 0 0,-11 7-51 0 0,1-1-1 0 0,-2 0 0 0 0,9-7 52 0 0,57-49 197 0 0,-35 31 30 0 0,3-6-227 0 0,4-5 0 0 0,-44 39 17 0 0,-2 3 65 0 0,-1 1-6 0 0,0 0-11 0 0,-11 11 52 0 0,-4 1-111 0 0,0-2 0 0 0,-1 1 0 0 0,-1-2-1 0 0,0 0 1 0 0,-10 3-6 0 0,1 0 6 0 0,-21 14-6 0 0,7-4 0 0 0,34-19-13 0 0,2-5-51 0 0,4 2 59 0 0,0-1-1 0 0,0 1 1 0 0,0 0 0 0 0,0-1 0 0 0,0 1 0 0 0,0-1 0 0 0,0 1-1 0 0,0 0 1 0 0,0-1 0 0 0,0 1 0 0 0,0-1 0 0 0,0 1 0 0 0,0 0-1 0 0,0-1 1 0 0,1 1 0 0 0,-1 0 0 0 0,0-1 0 0 0,0 1 0 0 0,0 0-1 0 0,1-1 1 0 0,-1 1 0 0 0,0 0 0 0 0,0-1 0 0 0,1 1 0 0 0,-1 0-1 0 0,0 0 1 0 0,1-1 5 0 0,7-8-44 0 0,125-109-103 0 0,-74 65 231 0 0,-58 52-11 0 0,-1 1-63 0 0,0 0 0 0 0,0-1-1 0 0,0 1 1 0 0,0 0-1 0 0,0-1 1 0 0,0 1-1 0 0,0 0 1 0 0,0 0 0 0 0,-1-1-1 0 0,1 1 1 0 0,0 0-1 0 0,0 0 1 0 0,0-1-1 0 0,-1 1 1 0 0,1 0 0 0 0,0 0-1 0 0,0 0 1 0 0,0-1-1 0 0,-1 1 1 0 0,1 0-1 0 0,0 0 1 0 0,0 0-1 0 0,-1 0 1 0 0,1-1 0 0 0,0 1-1 0 0,-1 0 1 0 0,1 0-1 0 0,0 0 1 0 0,-1 0-1 0 0,1 0 1 0 0,0 0 0 0 0,0 0-1 0 0,-1 0 1 0 0,1 0-10 0 0,-21 4 44 0 0,-44 9-236 0 0,17 4 104 0 0,34-11 156 0 0,0-1 0 0 0,-1-1 0 0 0,-4 1-68 0 0,12-2-104 0 0,6-3 24 0 0,1-1 76 0 0,0 1-1 0 0,0-1 1 0 0,1 0 0 0 0,-1 0 0 0 0,0 0 0 0 0,1 1-1 0 0,-1-1 1 0 0,1 0 0 0 0,-1 1 0 0 0,1-1 0 0 0,-1 0 0 0 0,1 1-1 0 0,-1-1 1 0 0,1 0 0 0 0,0 1 0 0 0,-1-1 0 0 0,2 0 4 0 0,15-10-52 0 0,-10 6-49 0 0,7-3 87 0 0,1 1 0 0 0,-1 0 0 0 0,1 1 0 0 0,0 0 0 0 0,0 1 0 0 0,1 1 1 0 0,12-2 13 0 0,8-2-42 0 0,-31 7 47 0 0,-4 1 2 0 0,0 0 0 0 0,0 0-1 0 0,-1 0 1 0 0,1 0 0 0 0,0 0 0 0 0,0 0-1 0 0,0 0 1 0 0,0-1 0 0 0,0 1 0 0 0,0 0-1 0 0,0-1 1 0 0,-1 1 0 0 0,1 0 0 0 0,0-1-1 0 0,0 1 1 0 0,0-1 0 0 0,-1 1 0 0 0,1-1-1 0 0,0 0-6 0 0,-4 4 4 0 0,0-1-1 0 0,0 0 0 0 0,0 0 0 0 0,0 0 1 0 0,0-1-1 0 0,0 1 0 0 0,-1-1 0 0 0,1 1 1 0 0,0-1-1 0 0,-1 0-3 0 0,-40 8 33 0 0,15-4-24 0 0,14-1-29 0 0,0 0 0 0 0,0 1 0 0 0,-14 7 20 0 0,14 0-103 0 0,14-11 9 0 0,1-1 23 0 0,18 7-57 0 0,-4-8 110 0 0,0 0 0 0 0,-1-2 1 0 0,1 0-1 0 0,10-4 18 0 0,5 0-46 0 0,-11 2 26 0 0,0-1-1 0 0,9-5 21 0 0,-11 4 128 0 0,1 1 0 0 0,-1 1-1 0 0,2 0-127 0 0,-17 5-15 0 0,1 0 0 0 0,-1 0-1 0 0,1 1 1 0 0,-1-1 0 0 0,1 0-1 0 0,-1 1 1 0 0,1-1 0 0 0,-1 1 0 0 0,0-1-1 0 0,1 1 1 0 0,-1 0 0 0 0,0 0-1 0 0,1 0 1 0 0,-1-1 0 0 0,0 1 15 0 0,7 4 137 0 0,-7-4-54 0 0,-1-1-3 0 0,0 1-3 0 0,2 3-10 0 0,-2-2-14 0 0,0-2-50 0 0,0 1 0 0 0,0 0 0 0 0,0-1 0 0 0,0 1 0 0 0,0-1 0 0 0,0 1 0 0 0,-1-1 0 0 0,1 1 0 0 0,0-1 0 0 0,0 1 0 0 0,-1-1 0 0 0,1 1 0 0 0,0-1 0 0 0,-1 1 0 0 0,1-1-1 0 0,0 1 1 0 0,-1-1 0 0 0,1 1 0 0 0,-1-1 0 0 0,1 0 0 0 0,-1 1 0 0 0,1-1 0 0 0,-1 0 0 0 0,1 0 0 0 0,-1 1 0 0 0,0-1-3 0 0,-14 4 15 0 0,11-3 21 0 0,-14 2-16 0 0,0 0-1 0 0,0-1 1 0 0,-7 0-20 0 0,-18 1 16 0 0,27-1-16 0 0,1-1 0 0 0,-1 0 0 0 0,0-1 0 0 0,1-1 0 0 0,-1-1 0 0 0,1 0 0 0 0,0-1 0 0 0,-12-4 0 0 0,24 7-5 0 0,1-1-1 0 0,0 0 1 0 0,0 0 0 0 0,0 0-1 0 0,0-1 1 0 0,0 1 0 0 0,0 0-1 0 0,1-1 1 0 0,-1 1 0 0 0,-1-2 5 0 0,4 3-2 0 0,-1-1-1 0 0,0 1 1 0 0,0-1 0 0 0,1 1 0 0 0,-1 0-1 0 0,0-1 1 0 0,0 1 0 0 0,1 0 0 0 0,-1-1-1 0 0,1 1 1 0 0,-1 0 0 0 0,0-1 0 0 0,1 1-1 0 0,-1 0 1 0 0,1 0 0 0 0,-1-1 0 0 0,0 1-1 0 0,1 0 1 0 0,-1 0 0 0 0,1 0 0 0 0,-1-1-1 0 0,1 1 1 0 0,-1 0 0 0 0,1 0 0 0 0,-1 0-1 0 0,1 0 1 0 0,0 0 2 0 0,12 0-133 0 0,-1 1 109 0 0,0 2-1 0 0,0 0 0 0 0,0 0 0 0 0,-1 1 0 0 0,12 5 25 0 0,1 1-5 0 0,43 16 69 0 0,-60-24-64 0 0,-2 0 11 0 0,-4-2 42 0 0,-1 0 11 0 0,-15-8 0 0 0,8 4-64 0 0,-6-2 0 0 0,1-1 0 0 0,0-1 0 0 0,0 0 0 0 0,1-1 0 0 0,0 0 0 0 0,0-1 0 0 0,-2-4 0 0 0,-3-12 0 0 0,15 20-11 0 0,1 5-42 0 0,0 2-11 0 0,-1 0 60 0 0,1-1 0 0 0,0 1 0 0 0,-1 0 1 0 0,1-1-1 0 0,0 1 0 0 0,0-1 0 0 0,-1 1 0 0 0,1-1 0 0 0,0 1 0 0 0,0 0 0 0 0,0-1 1 0 0,0 1-1 0 0,0 0 0 0 0,0-1 0 0 0,0 1 0 0 0,0-1 0 0 0,0 1 0 0 0,0 0 0 0 0,0-1 0 0 0,0 1 1 0 0,1-1-1 0 0,-1 1 0 0 0,0 0 0 0 0,0-1 0 0 0,1 1 0 0 0,-1-1 0 0 0,0 1 0 0 0,1-1 1 0 0,-1 1-1 0 0,1-1 4 0 0,-1 1-15 0 0,3 4 9 0 0,-1-1-1 0 0,1 1 0 0 0,0-1 0 0 0,1 0 0 0 0,-1 0 0 0 0,1-1 0 0 0,-1 1 0 0 0,1 0 0 0 0,0-1 0 0 0,1 0 0 0 0,1 1 7 0 0,11 6 43 0 0,0-1 0 0 0,8 3-43 0 0,2 2 14 0 0,0-3 128 0 0,-26-10-89 0 0,-1-1 11 0 0,0 0 5 0 0,0 0 17 0 0,-8-10-17 0 0,-19-10-141 0 0,-2 0 0 0 0,0 2 0 0 0,-28-12 72 0 0,50 27-13 0 0,5 2-54 0 0,19 16-125 0 0,-1-5 157 0 0,0-1-1 0 0,1-1 1 0 0,0 0-1 0 0,0-1 1 0 0,1-1-1 0 0,2 0 36 0 0,2 1-11 0 0,6 2 16 0 0,0-1-1 0 0,0-2 1 0 0,1-1 0 0 0,2-1-5 0 0,27 1 856 0 0,-91-1-839 0 0,0 2 0 0 0,0 1-1 0 0,-1 2-16 0 0,3-2 24 0 0,-1-1-1 0 0,0-2 0 0 0,0-1 1 0 0,0-2-24 0 0,4 1 13 0 0,-52 7-14 0 0,59-6-10 0 0,10-2-10 0 0,8 0 15 0 0,1-1 1 0 0,-1 0-1 0 0,0 1 1 0 0,0 0-1 0 0,0-1 1 0 0,1 1-1 0 0,-3 1 6 0 0,-8 2 0 0 0,12-2-12 0 0,5 1-23 0 0,6 2-98 0 0,5 0 98 0 0,0-2-1 0 0,1 0 1 0 0,-1 0-1 0 0,1-2 1 0 0,-1 0 0 0 0,1 0-1 0 0,2-2 36 0 0,30-2-264 0 0,31-8 264 0 0,-19 3-44 0 0,-58 8 44 0 0,55-5 88 0 0,-52 5-75 0 0,1 0 0 0 0,0 0-1 0 0,0 1 1 0 0,0 0 0 0 0,0 0-1 0 0,-1 1 1 0 0,1-1-1 0 0,2 2-12 0 0,-7-2 11 0 0,1-1-1 0 0,-1 1 0 0 0,0 0 0 0 0,0-1 0 0 0,0 1 0 0 0,0 0 0 0 0,0 0 1 0 0,0 0-1 0 0,0 0 0 0 0,0 0 0 0 0,0 0 0 0 0,0 0 0 0 0,0 0 0 0 0,0 0 1 0 0,-1 1-1 0 0,1-1 0 0 0,-1 0 0 0 0,1 1-10 0 0,-1-1 4 0 0,0 0 0 0 0,-1 0-1 0 0,1-1 1 0 0,0 1 0 0 0,-1 0 0 0 0,1 0-1 0 0,0 0 1 0 0,-1-1 0 0 0,1 1 0 0 0,-1 0-1 0 0,1-1 1 0 0,-1 1 0 0 0,0 0 0 0 0,1-1-1 0 0,-1 1 1 0 0,0-1 0 0 0,1 1 0 0 0,-1-1-1 0 0,0 1 1 0 0,1-1 0 0 0,-1 1 0 0 0,0-1-1 0 0,0 0-3 0 0,-2 2 34 0 0,-2 1-28 0 0,-1 1 0 0 0,0-2 0 0 0,-1 1 0 0 0,1-1 0 0 0,0 1 1 0 0,-1-2-1 0 0,1 1 0 0 0,-1-1 0 0 0,0 0 0 0 0,1 0 0 0 0,-1-1 0 0 0,0 0 0 0 0,-6-1-6 0 0,-4 0 15 0 0,0-1 1 0 0,0-1-1 0 0,1 0 0 0 0,-16-6-15 0 0,21 5-1 0 0,0 0-1 0 0,1-1 1 0 0,-1 0 0 0 0,1-1-1 0 0,1 0 1 0 0,-1 0 0 0 0,1-1-1 0 0,0-1 1 0 0,0 1 0 0 0,1-1-1 0 0,0-1 1 0 0,1 0 0 0 0,-1 0-1 0 0,0-3 2 0 0,-5-7 11 0 0,10 15-11 0 0,0 0 0 0 0,0-1 0 0 0,0 1 0 0 0,0-1 0 0 0,1 0 0 0 0,0 0 0 0 0,-1-3 0 0 0,-1-3 1 0 0,4 11-6 0 0,-1-1 1 0 0,1 0-1 0 0,-1 1 1 0 0,1-1-1 0 0,0 0 1 0 0,-1 1-1 0 0,1-1 1 0 0,0 0-1 0 0,0 0 1 0 0,-1 1-1 0 0,1-1 0 0 0,0 0 1 0 0,0 0-1 0 0,0 0 1 0 0,0 1-1 0 0,0-1 1 0 0,0 0-1 0 0,0 0 1 0 0,0 0-1 0 0,0 1 1 0 0,1-1-1 0 0,-1 0 1 0 0,0 0-1 0 0,0 1 1 0 0,1-1-1 0 0,-1 0 1 0 0,0 1-1 0 0,1-1 1 0 0,-1 0-1 0 0,1 1 1 0 0,-1-1-1 0 0,1 0 5 0 0,5-5-129 0 0,12-5 79 0 0,-17 10 129 0 0,-1 1 12 0 0,2 0-112 0 0,0 0 1 0 0,0 0-1 0 0,0 0 1 0 0,0 1-1 0 0,0-1 0 0 0,0 0 1 0 0,0 1-1 0 0,0 0 1 0 0,-1-1-1 0 0,1 1 1 0 0,0 0-1 0 0,0 0 0 0 0,-1 0 1 0 0,1 0-1 0 0,0 0 1 0 0,-1 0-1 0 0,1 0 1 0 0,-1 1-1 0 0,1-1 21 0 0,11 12 0 0 0,0-1 0 0 0,16 9 0 0 0,-11-7 0 0 0,6 6 11 0 0,-117-119-7 0 0,87 93 50 0 0,3 3-27 0 0,0 0 1 0 0,0 0 0 0 0,1 0 0 0 0,0 0 0 0 0,-1-1 0 0 0,1 0-28 0 0,0 2-11 0 0,4 7-53 0 0,3 6-41 0 0,-3-7 105 0 0,1 0 0 0 0,-1 0 0 0 0,1-1 0 0 0,0 1 0 0 0,0-1 0 0 0,0 0 0 0 0,0 0 0 0 0,0 0 0 0 0,1 0 0 0 0,-1 0 0 0 0,1-1 0 0 0,0 0 0 0 0,0 0 0 0 0,0 0 0 0 0,0 0 0 0 0,0 0 0 0 0,0-1 0 0 0,1 0 0 0 0,-1 0 0 0 0,1 0 0 0 0,0 0 0 0 0,4 3 0 0 0,-8-4 0 0 0,-1 0 0 0 0,0 1 0 0 0,1-1 0 0 0,-1 0 0 0 0,1 0 0 0 0,-1 0 0 0 0,0 0 0 0 0,1 0 0 0 0,-1 0 0 0 0,1 0 0 0 0,-1 0 0 0 0,0 0 0 0 0,1 0 0 0 0,-1 0 0 0 0,1 0 0 0 0,-1 0 0 0 0,0 0 0 0 0,1 0 0 0 0,-1 0 0 0 0,1-1 0 0 0,-1 1 0 0 0,0 0 0 0 0,1 0 0 0 0,-1 0 0 0 0,0-1 0 0 0,1 1 0 0 0,-1 0 0 0 0,0 0 0 0 0,1-1 0 0 0,0 1 3 0 0,-1 0 0 0 0,1 0 0 0 0,0 0 1 0 0,0-1-1 0 0,0 1 0 0 0,0 0 0 0 0,0-1 0 0 0,-1 1 0 0 0,1-1 0 0 0,0 1 0 0 0,0-1 0 0 0,-1 1 1 0 0,1-1-1 0 0,0 1 0 0 0,-1-1 0 0 0,1 0 0 0 0,0 1 0 0 0,-1-1 0 0 0,1 0 0 0 0,-1 0 0 0 0,1 1 1 0 0,-1-1-1 0 0,0 0 0 0 0,1 0-3 0 0,-1-1 4 0 0,1 1 1 0 0,-1-1 0 0 0,0 0-1 0 0,0 1 1 0 0,1-1-1 0 0,-1 0 1 0 0,0 1 0 0 0,0-1-1 0 0,-1 0 1 0 0,1 1 0 0 0,0-1-1 0 0,-1 1 1 0 0,1-1-1 0 0,-1 0 1 0 0,1 1 0 0 0,-1-1-1 0 0,0 1 1 0 0,1-1 0 0 0,-1 1-5 0 0,-19-30 90 0 0,17 27-87 0 0,-16-18-159 0 0,18 22 151 0 0,1-1 0 0 0,-1 0 0 0 0,1 1 1 0 0,-1-1-1 0 0,0 1 0 0 0,1-1 0 0 0,-1 1 0 0 0,0-1 0 0 0,1 1 0 0 0,-1-1 0 0 0,0 1 1 0 0,0 0-1 0 0,0-1 0 0 0,1 1 0 0 0,-1 0 0 0 0,0 0 0 0 0,0 0 0 0 0,0-1 0 0 0,0 1 1 0 0,0 0-1 0 0,1 0 0 0 0,-1 0 0 0 0,0 1 0 0 0,0-1 0 0 0,0 0 0 0 0,0 0 0 0 0,1 0 1 0 0,-1 0-1 0 0,0 1 0 0 0,0-1 0 0 0,0 0 0 0 0,0 1 5 0 0,0 0 0 0 0,-1 1 0 0 0,1-1 0 0 0,0 0 0 0 0,0 1 0 0 0,0-1 0 0 0,0 1 0 0 0,0-1 0 0 0,0 1 0 0 0,1-1 0 0 0,-1 1 0 0 0,0 0 0 0 0,1-1 0 0 0,-1 1 0 0 0,1 0 0 0 0,0 0 0 0 0,-1-1 0 0 0,1 1 0 0 0,0 0 0 0 0,0 0 0 0 0,0-1 0 0 0,1 2 0 0 0,-1 2 0 0 0,1 1 0 0 0,1-1 0 0 0,-1 1 0 0 0,1-1 0 0 0,1 3 0 0 0,-1-3 0 0 0,0-1 0 0 0,0 1 0 0 0,0-1 0 0 0,1 1 0 0 0,0-1 0 0 0,0 0 0 0 0,0 0 0 0 0,0 0 0 0 0,0 0 0 0 0,1 0 0 0 0,0-1 0 0 0,1 2 0 0 0,2 0 0 0 0,1 0 0 0 0,-1 0 0 0 0,1-1 0 0 0,0 0 0 0 0,0 0 0 0 0,1 0 0 0 0,-4-3 0 0 0,0-1 0 0 0,-6-7 0 0 0,-10 1 77 0 0,10 6-79 0 0,1 0 0 0 0,-1 0 0 0 0,1 0 0 0 0,0 0 0 0 0,-1 0 0 0 0,1 0 0 0 0,-1 0 0 0 0,1 0 0 0 0,-1 0-1 0 0,1 0 1 0 0,0 0 0 0 0,-1 0 0 0 0,1 0 0 0 0,-1 0 0 0 0,1 0 0 0 0,-1 0 0 0 0,1 1 0 0 0,0-1 0 0 0,-1 0 0 0 0,1 0 0 0 0,0 0-1 0 0,-1 1 1 0 0,1-1 0 0 0,-1 0 0 0 0,1 0 0 0 0,0 1 0 0 0,0-1 0 0 0,-1 0 0 0 0,1 1 0 0 0,0-1 0 0 0,-1 0 0 0 0,1 1-1 0 0,0-1 1 0 0,0 1 0 0 0,0-1 0 0 0,0 0 0 0 0,-1 1 2 0 0,0 4 0 0 0,2 1 0 0 0,0-4 0 0 0,0 0 0 0 0,0 0 0 0 0,0 0 0 0 0,0-1 0 0 0,0 1 0 0 0,0 0 0 0 0,0 0 0 0 0,1-1 0 0 0,-1 1 0 0 0,0-1 0 0 0,1 1 0 0 0,0-1 0 0 0,-2 0 0 0 0,23 26 0 0 0,-15-17 0 0 0,0 0 0 0 0,0-1 0 0 0,5 4 0 0 0,10 14 0 0 0,-10-8 0 0 0,-8-12 0 0 0,-3-2 0 0 0,-1 0 0 0 0,-5 0 0 0 0,1-3 0 0 0,0 0 0 0 0,-1-1 0 0 0,1 1 0 0 0,-1-1 0 0 0,1 1 0 0 0,-1-1 0 0 0,1-1 0 0 0,-1 1 0 0 0,-2 0 0 0 0,-37 1 0 0 0,18-1 0 0 0,-116 8 249 0 0,93-4 54 0 0,86-17-1242 0 0,-15 9 996 0 0,0 1-1 0 0,0 0 1 0 0,0 2-1 0 0,0 1 1 0 0,0 1-1 0 0,15 3-56 0 0,31 4 94 0 0,-22-3 225 0 0,-46-6-309 0 0,7-1 55 0 0,-7 0-1 0 0,-1 1 0 0 0,-10 9 53 0 0,6-6-115 0 0,1-1-1 0 0,-1 1 0 0 0,1-1 1 0 0,-1 0-1 0 0,0-1 0 0 0,1 1 0 0 0,-1 0 1 0 0,0-1-1 0 0,-4 1-1 0 0,-41 7-2 0 0,30-7 3 0 0,-82 16-145 0 0,218-47-72 0 0,-19 5 216 0 0,-54 14-31 0 0,-28 5 35 0 0,1 2 0 0 0,0 0 0 0 0,0 1 0 0 0,6 0-4 0 0,-22 2 191 0 0,-1 0-20 0 0,0 0-83 0 0,0 0-14 0 0,-18 9 4 0 0,-49 8-68 0 0,35-10-11 0 0,0 2-1 0 0,1 0 0 0 0,-27 14 2 0 0,49-18-18 0 0,8-4 13 0 0,0 0 1 0 0,-1 0-1 0 0,1-1 1 0 0,0 1-1 0 0,-1 0 0 0 0,1-1 1 0 0,-1 1-1 0 0,1-1 1 0 0,-1 1-1 0 0,0-1 5 0 0,-1-1-11 0 0,3 1-42 0 0,2-1 39 0 0,-1 1-1 0 0,1-1 1 0 0,0 0 0 0 0,0 1-1 0 0,-1-1 1 0 0,1 0-1 0 0,-1 0 1 0 0,1 0 0 0 0,0 0-1 0 0,0-1 15 0 0,6-3-11 0 0,50-29-42 0 0,8 0 53 0 0,-38 19 0 0 0,0-1 0 0 0,23-19 0 0 0,-33 23 0 0 0,-2 1 281 0 0,-1 0 0 0 0,-1-2 0 0 0,1 1 0 0 0,-2-2 0 0 0,5-5-281 0 0,-18 19-4 0 0,1-1-1 0 0,-1 1 0 0 0,0 0 0 0 0,1 0 0 0 0,-1-1 0 0 0,0 1 1 0 0,0 0-1 0 0,1-1 0 0 0,-1 1 0 0 0,0 0 0 0 0,0-1 0 0 0,1 1 1 0 0,-1 0-1 0 0,0-1 0 0 0,0 1 0 0 0,0-1 0 0 0,0 1 1 0 0,0 0-1 0 0,1-1 0 0 0,-1 1 0 0 0,0-1 0 0 0,0 1 0 0 0,0-1 5 0 0,0 0-47 0 0,0 0-161 0 0,-10-2-239 0 0,2 3 447 0 0,1 0 0 0 0,-1 0 0 0 0,1 1 0 0 0,0 0 0 0 0,0 1 0 0 0,-1-1 0 0 0,1 2 0 0 0,0-1 0 0 0,0 1 0 0 0,-4 2 0 0 0,-1 0 0 0 0,0-1 0 0 0,-11 3 0 0 0,1-1-58 0 0,1 1-1 0 0,0 1 1 0 0,0 0-1 0 0,-12 9 59 0 0,-10 3-70 0 0,35-14 16 0 0,7-5 48 0 0,-1-1-1 0 0,1 1 1 0 0,0 0-1 0 0,-1 0 1 0 0,1 0 0 0 0,0-1-1 0 0,-1 1 1 0 0,1-1-1 0 0,-1 1 1 0 0,1-1-1 0 0,-1 1 1 0 0,1-1-1 0 0,-1 0 1 0 0,1 0-1 0 0,-1 0 7 0 0,1 0-68 0 0,6-2-76 0 0,8-4 88 0 0,17-9-49 0 0,0 1 0 0 0,12-3 105 0 0,125-44-249 0 0,-99 35 247 0 0,-14 2 34 0 0,-54 24 139 0 0,0 0 74 0 0,-16 8 202 0 0,7-2-310 0 0,-30 10 98 0 0,-1-1-1 0 0,0-3 1 0 0,-24 5-235 0 0,0 0-912 0 0,-15 9 912 0 0,54-18-25 0 0,16-4-32 0 0,7-3 38 0 0,-1-1 0 0 0,1 1 1 0 0,0 0-1 0 0,0-1 0 0 0,-1 1 0 0 0,1-1 1 0 0,-3 1 18 0 0,5-1-71 0 0,0 0-22 0 0,0-2 76 0 0,1 1 0 0 0,0 0 0 0 0,0-1 0 0 0,0 1 0 0 0,0 0 0 0 0,0 0 0 0 0,0 0 0 0 0,0-1 0 0 0,0 1 0 0 0,0 0 0 0 0,1 1 0 0 0,-1-1 0 0 0,1 0 17 0 0,3-3-65 0 0,6-4 44 0 0,1 0 0 0 0,0 1 0 0 0,1 0 0 0 0,-1 1 0 0 0,2 1 0 0 0,-1 0-1 0 0,10-2 22 0 0,-3 0-13 0 0,119-34 13 0 0,-65 21 0 0 0,-52 13 0 0 0,17-4 0 0 0,-22 11 143 0 0,-14 3 78 0 0,-10 3 32 0 0,-5 1-176 0 0,0 0-1 0 0,-1-2 0 0 0,0 1 1 0 0,0-1-1 0 0,-4 0-76 0 0,-69 15 23 0 0,10-3 55 0 0,15-3-200 0 0,35-9-103 0 0,1 1 1 0 0,-1 2-1 0 0,-6 3 225 0 0,31-11-20 0 0,0 1-1 0 0,0-1 1 0 0,0 1 0 0 0,0-1 0 0 0,0 0-1 0 0,0 0 1 0 0,0 1 0 0 0,0-1-1 0 0,0 0 1 0 0,0 0 0 0 0,0 0-1 0 0,-1 0 1 0 0,1 0 20 0 0,-1-3-23 0 0,6 0 16 0 0,5-2 13 0 0,-8 4-6 0 0,24-11-5 0 0,1 0 0 0 0,0 2-1 0 0,1 1 1 0 0,2 0 5 0 0,113-24-31 0 0,-86 21 27 0 0,-52 11 4 0 0,0 0 0 0 0,-1 0 0 0 0,1 0 0 0 0,0 1 0 0 0,0 0 0 0 0,0 0 0 0 0,0 0 0 0 0,-1 0 0 0 0,1 1 0 0 0,0-1 0 0 0,0 1 0 0 0,0 0 0 0 0,-1 0 0 0 0,3 1 0 0 0,-6-2 0 0 0,0 1 0 0 0,1-1 0 0 0,-1 0 0 0 0,0 1 0 0 0,1-1 0 0 0,-1 1 0 0 0,0-1 0 0 0,0 1 0 0 0,0-1 0 0 0,1 1 0 0 0,-1-1 0 0 0,0 1 0 0 0,0-1 0 0 0,0 1 0 0 0,0-1 0 0 0,0 1 0 0 0,0-1 0 0 0,0 1 0 0 0,0-1 0 0 0,0 1 0 0 0,0-1 0 0 0,0 1 0 0 0,0-1 0 0 0,0 1 0 0 0,-1-1 0 0 0,1 1 0 0 0,0-1 0 0 0,0 0 0 0 0,0 1 0 0 0,-1-1 0 0 0,1 1 0 0 0,0-1 0 0 0,-1 1 0 0 0,1-1 0 0 0,0 0 0 0 0,-1 1 0 0 0,-3 4 0 0 0,-1 1 0 0 0,0 0 0 0 0,0-1 0 0 0,0 0 0 0 0,-1-1 0 0 0,1 1 0 0 0,-4 1 0 0 0,-45 26 0 0 0,46-28 0 0 0,-73 39 177 0 0,15-9 206 0 0,-2 6-383 0 0,-20 19-12 0 0,80-54-40 0 0,13-11-39 0 0,11-10-34 0 0,21-9 125 0 0,-22 13 0 0 0,0 2 0 0 0,10-5 0 0 0,-4 4 12 0 0,-1 2 1 0 0,1 0-1 0 0,1 2 0 0 0,0 0 0 0 0,0 1 0 0 0,1 1-12 0 0,-23 5 4 0 0,0 0-1 0 0,1 0 1 0 0,-1 0-1 0 0,0-1 1 0 0,1 1-1 0 0,-1 0 1 0 0,0 0-1 0 0,1 0 1 0 0,-1 0-1 0 0,0 0 1 0 0,1 0-1 0 0,-1 0 1 0 0,0 0-1 0 0,1 0 1 0 0,-1 0-1 0 0,0 0 1 0 0,1 0-1 0 0,-1 0 1 0 0,0 0-1 0 0,1 1 1 0 0,-1-1-1 0 0,0 0 1 0 0,0 0-1 0 0,1 0 1 0 0,-1 0-1 0 0,0 0 1 0 0,0 1-1 0 0,1-1 1 0 0,-1 0-1 0 0,0 0 1 0 0,0 1-1 0 0,1-1 1 0 0,-1 0-1 0 0,0 0 1 0 0,0 1-1 0 0,0-1 1 0 0,1 0-1 0 0,-1 0 1 0 0,0 1-1 0 0,0-1 1 0 0,0 0-1 0 0,0 1 1 0 0,0-1-1 0 0,0 0 1 0 0,0 1-1 0 0,0-1 1 0 0,0 0-1 0 0,0 1 1 0 0,0-1-1 0 0,0 0 1 0 0,0 1-1 0 0,0-1 1 0 0,0 0-1 0 0,0 1 1 0 0,0-1-1 0 0,0 0 1 0 0,0 1-1 0 0,0-1 1 0 0,-1 0-1 0 0,1 0 1 0 0,0 1-1 0 0,0-1 1 0 0,0 0-1 0 0,-1 1-3 0 0,0 1 12 0 0,0 0 0 0 0,0 0-1 0 0,0 0 1 0 0,-1 0 0 0 0,1 0 0 0 0,-1 0-1 0 0,1-1 1 0 0,-1 1 0 0 0,0 0-12 0 0,-13 8 49 0 0,0-1 1 0 0,0-1 0 0 0,-11 4-50 0 0,12-6-134 0 0,0 1 0 0 0,0 0 0 0 0,1 1 0 0 0,-9 7 134 0 0,-5 7 256 0 0,27-21-108 0 0,4-1-154 0 0,1-1-1 0 0,0 0 0 0 0,0-1 1 0 0,-1 1-1 0 0,1-1 1 0 0,-1 0-1 0 0,0 0 1 0 0,1 0-1 0 0,3-3 7 0 0,13-6-33 0 0,140-63-39 0 0,-137 63 84 0 0,-23 11 47 0 0,-1 1-48 0 0,0 0 0 0 0,-1 0 0 0 0,1-1 0 0 0,0 1 0 0 0,-1 0 0 0 0,1 0 0 0 0,0-1 0 0 0,-1 1 0 0 0,1 0 0 0 0,-1 0 0 0 0,1-1 0 0 0,-1 1 0 0 0,1 0 0 0 0,-1-1 0 0 0,0 1 0 0 0,1-1 0 0 0,-1 1 1 0 0,0-1-12 0 0,-16 11 26 0 0,12-8-26 0 0,-109 71 229 0 0,100-67 37 0 0,-7 8 216 0 0,20-14-735 0 0,1-1-31 0 0,-1 0 33 0 0,72-35 33 0 0,-14 5 207 0 0,-41 22 11 0 0,-7 4 0 0 0,0 0 0 0 0,0-1 0 0 0,-1 0 0 0 0,2-1 0 0 0,-6 5-1 0 0,-5 7-1 0 0,-2 5 16 0 0,-2-5-9 0 0,0-1 1 0 0,-1 1 0 0 0,1-1-1 0 0,-1 0 1 0 0,0-1 0 0 0,-1 1-1 0 0,1-1 1 0 0,-1-1 0 0 0,-1 1-6 0 0,6-2 2 0 0,-119 60-562 0 0,118-60 610 0 0,0 0-1 0 0,-1-1 1 0 0,0 1-1 0 0,1-1 1 0 0,-1 0-1 0 0,-4 1-49 0 0,13-13 196 0 0,-2 8-205 0 0,1-1 0 0 0,0 0-1 0 0,0 1 1 0 0,0 0 0 0 0,0-1 0 0 0,3 0 9 0 0,15-13 2 0 0,-16 11-2 0 0,5-3 0 0 0,0-1 0 0 0,-1-1 0 0 0,0 0 0 0 0,-1 0 0 0 0,0-1 0 0 0,-1 0 0 0 0,0 0 0 0 0,4-10 0 0 0,3-19 0 0 0,2-9 0 0 0,-15 42 6 0 0,-1 5-1 0 0,0 0 0 0 0,0 0 1 0 0,0 1-1 0 0,0-1 0 0 0,1 0 1 0 0,-1 1-1 0 0,1-1 0 0 0,-1 1 0 0 0,1-1 1 0 0,0 1-1 0 0,1-1-5 0 0,6-7-12 0 0,1 1 0 0 0,0 1 0 0 0,0 0 0 0 0,0 0 0 0 0,1 1 0 0 0,1 0 0 0 0,-1 1 0 0 0,2 0 12 0 0,-8 3 8 0 0,20-5 24 0 0,-25 8-32 0 0,0 0 0 0 0,1 0 0 0 0,-1 0 1 0 0,0 0-1 0 0,1 0 0 0 0,-1 0 0 0 0,0 0 0 0 0,1 0 0 0 0,-1 0 0 0 0,0 0 0 0 0,1 0 0 0 0,-1 0 0 0 0,0 0 1 0 0,1 0-1 0 0,-1 0 0 0 0,0 1 0 0 0,1-1 0 0 0,-1 0 0 0 0,0 0 0 0 0,0 0 0 0 0,1 0 0 0 0,-1 1 1 0 0,0-1-1 0 0,0 0 0 0 0,1 0 0 0 0,-1 1 0 0 0,0-1 0 0 0,0 0 0 0 0,0 0 0 0 0,1 1 0 0 0,-1-1 1 0 0,0 0-1 0 0,0 1 0 0 0,0-1 0 0 0,0 0 0 0 0,0 1 0 0 0,0-1 0 0 0,1 0 0 0 0,-1 1 0 0 0,0-1 1 0 0,0 0-1 0 0,0 1 0 0 0,0-1 0 0 0,0 0 0 0 0,0 1 0 0 0,-1-1 0 0 0,-1 14-22 0 0,2-14 19 0 0,-3 9-81 0 0,-1 0 1 0 0,-1 0-1 0 0,1 0 0 0 0,-1-1 1 0 0,-6 8 83 0 0,-14 25 374 0 0,14-21-401 0 0,-1 0 1 0 0,-3 4 26 0 0,11-20-23 0 0,22-29-25 0 0,-7 8 36 0 0,32-43 12 0 0,-27 36 13 0 0,-7 9 4 0 0,1 1 0 0 0,0 0 0 0 0,3-1-17 0 0,-10 11 5 0 0,10-10 34 0 0,1-2 0 0 0,3-6-39 0 0,-17 21 53 0 0,0 1 11 0 0,-20 14 0 0 0,-7 5-80 0 0,2 1 1 0 0,-4 5 15 0 0,-8 5-22 0 0,7 0-53 0 0,24-23 48 0 0,0-1 0 0 0,-1 0-1 0 0,0 0 1 0 0,0 0 0 0 0,0-1 27 0 0,2-3-12 0 0,9-4-4 0 0,-1 0 0 0 0,0-1 0 0 0,0 0 0 0 0,0 0-1 0 0,0 0 1 0 0,0 0 0 0 0,1-2 16 0 0,2-1-11 0 0,14-15 11 0 0,2 2 0 0 0,14-11 0 0 0,-28 24 0 0 0,119-94 0 0 0,-106 91 72 0 0,-9 4-9 0 0,-11 5 7 0 0,-1 1 16 0 0,1 1-80 0 0,-1 0 0 0 0,0 0 0 0 0,0 0 0 0 0,0 0 0 0 0,0 1 0 0 0,0-1 0 0 0,0 0 0 0 0,0 0 0 0 0,-1 0 0 0 0,1 0 0 0 0,-1 0 0 0 0,1 0 0 0 0,-1 0-1 0 0,0 0 1 0 0,0 0 0 0 0,0 0 0 0 0,0 0 0 0 0,0-1 0 0 0,0 1-6 0 0,-3 3 18 0 0,0 0 0 0 0,-1 0 0 0 0,1-1 0 0 0,-1 0 0 0 0,0 1-18 0 0,2-3 2 0 0,-2 3-2 0 0,-123 111 0 0 0,124-113-7 0 0,-9 13-39 0 0,18-21 36 0 0,0-1 0 0 0,1 1 1 0 0,-1 0-1 0 0,1 0 1 0 0,0 0-1 0 0,1 1 10 0 0,18-15-17 0 0,10-9 17 0 0,-24 20 0 0 0,-1 0 0 0 0,0-1 0 0 0,-1 1 0 0 0,0-2 0 0 0,0 1 0 0 0,5-10 0 0 0,-6 9 0 0 0,0-1 0 0 0,7-6 0 0 0,-6 8 0 0 0,-1 0 0 0 0,0-1 0 0 0,1-4 0 0 0,-6 10 11 0 0,-7 11-2 0 0,0 1 1 0 0,-1-1-1 0 0,1 0 1 0 0,-2 0-1 0 0,1 0 1 0 0,-1 0-1 0 0,-1 0-9 0 0,-45 42 51 0 0,12-18 182 0 0,25-19-110 0 0,0 0 1 0 0,0 1 0 0 0,-5 6-124 0 0,-21 28-556 0 0,35-41 541 0 0,8-7-19 0 0,16-17-45 0 0,47-35 79 0 0,-41 35 0 0 0,0-1 0 0 0,-1-2 0 0 0,3-5 0 0 0,17-17 49 0 0,-37 37 97 0 0,0 1 1 0 0,0 1-1 0 0,0-1 1 0 0,0 1-1 0 0,1 0 1 0 0,6-2-147 0 0,-12 6-244 0 0,-1 0-32 0 0,0 1 273 0 0,1 0 0 0 0,-1 0 0 0 0,1 0-1 0 0,-1 0 1 0 0,1 0 0 0 0,-1 0 0 0 0,0 1 0 0 0,1-1 0 0 0,-1 0-1 0 0,0 0 1 0 0,0 0 0 0 0,0 1 0 0 0,0-1 0 0 0,0 0 0 0 0,0 0-1 0 0,0 1 4 0 0,-1 0 58 0 0,1 0 0 0 0,-1 0 0 0 0,0 1 0 0 0,1-1-1 0 0,-1 0 1 0 0,0 0 0 0 0,-1 0 0 0 0,1 0-1 0 0,0 0 1 0 0,0 0 0 0 0,-1 0 0 0 0,1-1 0 0 0,-1 1-1 0 0,0 0-57 0 0,-29 23-115 0 0,9-9-169 0 0,-6 8 248 0 0,-2-2 0 0 0,-14 8 36 0 0,5-4-514 0 0,0 3 514 0 0,38-28-53 0 0,7-9-11 0 0,7-4 43 0 0,0 2 0 0 0,0-1 0 0 0,7-2 21 0 0,21-16-1 0 0,52-40 1 0 0,-74 52 0 0 0,-15 13 1 0 0,0 0 1 0 0,-1 1-1 0 0,2 0 0 0 0,-1 0 0 0 0,0 0 0 0 0,0 0 1 0 0,1 1-1 0 0,-1 0 0 0 0,1-1 0 0 0,1 1-1 0 0,-6 2 15 0 0,1 1 0 0 0,-1-1 0 0 0,0 0 0 0 0,0 0 0 0 0,0 1 0 0 0,1-1 0 0 0,-1 0 0 0 0,0 0 0 0 0,0 1 1 0 0,0-1-1 0 0,0 0 0 0 0,0 0 0 0 0,1 1 0 0 0,-1-1 0 0 0,0 0 0 0 0,0 1 0 0 0,0-1 0 0 0,0 0 0 0 0,0 0 0 0 0,0 1 0 0 0,0-1 0 0 0,0 0 0 0 0,0 1 0 0 0,0-1 0 0 0,0 0 0 0 0,0 1 0 0 0,0-1 0 0 0,0 0 0 0 0,-1 1 0 0 0,1-1 0 0 0,0 0-15 0 0,-2 12 370 0 0,0-8-399 0 0,0 0 1 0 0,-1-1-1 0 0,0 1 1 0 0,0 0-1 0 0,0-1 0 0 0,0 1 1 0 0,0-1-1 0 0,-4 3 29 0 0,-34 22-401 0 0,24-17 495 0 0,-28 24 257 0 0,26-20 106 0 0,-15 10-457 0 0,20-15-395 0 0,0 1 0 0 0,-6 6 395 0 0,16-13-41 0 0,14-12-26 0 0,0 1 0 0 0,0 1-1 0 0,5-2 68 0 0,-1 1-13 0 0,-1-1 0 0 0,0-1 0 0 0,11-9 13 0 0,6-9 0 0 0,-4 3 0 0 0,0 1 0 0 0,2 1 0 0 0,13-7 0 0 0,-40 28 0 0 0,9-3 11 0 0,-9 5-5 0 0,-1 0 0 0 0,1 0 1 0 0,-1-1-1 0 0,0 1 0 0 0,1 0 0 0 0,-1 0 1 0 0,0 0-1 0 0,0 0 0 0 0,1-1 0 0 0,-1 1 1 0 0,0 0-1 0 0,0 0 0 0 0,0 0 1 0 0,0 0-1 0 0,0 0 0 0 0,0 0 0 0 0,0 0-6 0 0,-2 4 6 0 0,1 0-1 0 0,-1 0 1 0 0,0 0-1 0 0,0 0 1 0 0,0 0 0 0 0,0-1-1 0 0,-1 1 1 0 0,0-1-1 0 0,0 0 1 0 0,0 0-1 0 0,-1 0 1 0 0,1 0-1 0 0,-1 0-5 0 0,-10 8 29 0 0,-1 0 0 0 0,1-1-1 0 0,-3 0-28 0 0,-9 7 13 0 0,-17 25-13 0 0,73-73-64 0 0,-8 13 46 0 0,0-1 0 0 0,17-19 18 0 0,-15 15-28 0 0,22-17 28 0 0,-43 37 2 0 0,0 0 0 0 0,0 0-1 0 0,0 0 1 0 0,0 0 0 0 0,0 1 0 0 0,3-1-2 0 0,-5 1 53 0 0,-6 21 75 0 0,-4-8-113 0 0,1 0 1 0 0,-2 0-1 0 0,1-1 0 0 0,-4 1-15 0 0,6-4 3 0 0,-14 15-71 0 0,19-20 21 0 0,13-16 26 0 0,88-105-51 0 0,-95 115 72 0 0,-4 3 0 0 0,0 0 0 0 0,1 0 0 0 0,-1 0 0 0 0,0 0 0 0 0,0 0 0 0 0,0 0 0 0 0,1 0 0 0 0,-1 0 0 0 0,0 0 0 0 0,0 0 0 0 0,0 1 0 0 0,0-1 0 0 0,1 0 0 0 0,-1 0 0 0 0,0 0 0 0 0,0 0 0 0 0,0 0 0 0 0,0 1 0 0 0,0-1 0 0 0,1 0 0 0 0,-1 0 0 0 0,0 0 0 0 0,0 0 0 0 0,0 1 0 0 0,0-1 0 0 0,0 0 0 0 0,0 0 0 0 0,0 0 0 0 0,0 1 0 0 0,0-1 0 0 0,0 0 0 0 0,0 0 0 0 0,0 0 0 0 0,0 1 0 0 0,0-1 0 0 0,0 0 0 0 0,0 0 0 0 0,0 1 0 0 0,1 7 0 0 0,-1-4 4 0 0,-1 0 1 0 0,1 0-1 0 0,-1 0 1 0 0,0 0-1 0 0,0 0 0 0 0,0 0 1 0 0,-1-1-1 0 0,0 1 0 0 0,-1 2-4 0 0,-22 35 48 0 0,7-13-71 0 0,8-3-17 0 0,7-21 40 0 0,1-1 24 0 0,2-2 109 0 0,0-1 79 0 0,0 0 20 0 0,0 0-56 0 0,0 0-262 0 0,3-3-46 0 0,1 0 0 0 0,0 0 1 0 0,-1-1-1 0 0,1 1 0 0 0,1-3 132 0 0,13-15 0 0 0,3-3 0 0 0,7-13 0 0 0,-25 35 0 0 0,-2 6 0 0 0,-2 2 24 0 0,0 0 0 0 0,0 0 0 0 0,-1 0-1 0 0,0 0 1 0 0,0 0 0 0 0,-1-1 0 0 0,0 1 0 0 0,1-1 0 0 0,-2 0 0 0 0,-2 5-24 0 0,-1 0 446 0 0,7-9-620 0 0,0-1-18 0 0,0 0 16 0 0,0-1 100 0 0,3-4 197 0 0,1 1 0 0 0,-1-1 0 0 0,1 1 0 0 0,3-3-121 0 0,5-7 265 0 0,-8 9-333 0 0,0 0 1 0 0,1 0-1 0 0,0 1 0 0 0,0 0 0 0 0,3-2 68 0 0,13-12-90 0 0,-21 18 303 0 0,1 0-205 0 0,-1 0-1 0 0,0 1 1 0 0,0-1 0 0 0,1 1 0 0 0,-1-1-1 0 0,0 1 1 0 0,0-1 0 0 0,0 1-1 0 0,1-1 1 0 0,-1 1 0 0 0,0-1 0 0 0,0 1-1 0 0,0-1 1 0 0,0 1 0 0 0,0-1-1 0 0,0 1 1 0 0,0-1 0 0 0,0 1 0 0 0,0-1-1 0 0,-1 1 1 0 0,1-1 0 0 0,0 1-1 0 0,0-1-7 0 0,-2 11-308 0 0,1-8 324 0 0,0 0-1 0 0,0 0 0 0 0,0 0 0 0 0,-1-1 0 0 0,1 1 0 0 0,-1 0 0 0 0,0-1 1 0 0,0 2-16 0 0,0-2 32 0 0,0 1 0 0 0,0 0 0 0 0,0-1 0 0 0,1 1 1 0 0,-1 0-1 0 0,1 0 0 0 0,-1 3-32 0 0,0 1-188 0 0,-1 12-389 0 0,3-18 717 0 0,0-1 56 0 0,0 0 17 0 0,0 0-54 0 0,2-1-173 0 0,0 1-1 0 0,-1-1 1 0 0,1 1 0 0 0,0-1 0 0 0,0 0 0 0 0,-1 1 0 0 0,1-1 0 0 0,0 0 0 0 0,-1 0 0 0 0,1-1 0 0 0,-1 1-1 0 0,1 0 1 0 0,-1 0 0 0 0,1-1 0 0 0,-1 1 0 0 0,0-1 0 0 0,1 0 14 0 0,1-2 55 0 0,0-1 0 0 0,1 1 0 0 0,-2-1 1 0 0,1 0-1 0 0,0-2-55 0 0,9-7-532 0 0,-8 10 378 0 0,-4 4 272 0 0,0 0 64 0 0,0 0 18 0 0,0 0-50 0 0,0 0-241 0 0,1 1-254 0 0,0 0 329 0 0,0-1-1 0 0,-1 1 1 0 0,1-1 0 0 0,0 1-1 0 0,-1-1 1 0 0,1 1 0 0 0,-1-1-1 0 0,1 1 1 0 0,-1-1 0 0 0,1 1-1 0 0,-1 0 1 0 0,1-1-1 0 0,-1 1 1 0 0,0 0 0 0 0,1-1-1 0 0,-1 1 17 0 0,1 4-37 0 0,-1 0 37 0 0,-1 3 457 0 0,1-2-145 0 0,0-5-437 0 0,-17 12-519 0 0,1-10 722 0 0,1 0-1 0 0,-1-2 1 0 0,0 0 0 0 0,0 0 0 0 0,0-2-1 0 0,0 0 1 0 0,0-1-78 0 0,-45-1 213 0 0,-16 0-213 0 0,42 1-519 0 0,0 1 0 0 0,-25 3 519 0 0,38 0-37 0 0,1 2 1 0 0,-1 0 0 0 0,1 1 0 0 0,0 1-1 0 0,0 0 1 0 0,1 2 0 0 0,0 1-1 0 0,0 0 1 0 0,-16 12 36 0 0,22-12-10 0 0,-3 1-50 0 0,1 0-1 0 0,0 2 1 0 0,1 0 0 0 0,1 0-1 0 0,-2 3 61 0 0,10-9-53 0 0,2 0 0 0 0,-1 0 1 0 0,0 0-1 0 0,1 1 0 0 0,0 0 53 0 0,2-5-11 0 0,45-24-22 0 0,-31 16 23 0 0,0 0 0 0 0,9-7 10 0 0,4-2 0 0 0,0 2 0 0 0,1 0 0 0 0,19-6 0 0 0,7-3 0 0 0,35-9 0 0 0,-86 31 0 0 0,-1-1 0 0 0,1 1 0 0 0,-1 0 0 0 0,0-1 0 0 0,1 1 0 0 0,-1 0 0 0 0,0 0 0 0 0,1-1 0 0 0,-1 1 0 0 0,1 0 0 0 0,-1 0 0 0 0,1 0 0 0 0,-1 0 0 0 0,0 0 0 0 0,1-1 0 0 0,-1 1 0 0 0,1 0 0 0 0,-1 0 0 0 0,1 0 0 0 0,-1 0 0 0 0,1 0 0 0 0,-1 0 0 0 0,0 1 0 0 0,1-1 0 0 0,-1 0 0 0 0,1 0 0 0 0,-1 0 0 0 0,1 0 0 0 0,-1 0 0 0 0,1 1 0 0 0,-1-1 1 0 0,0 0 0 0 0,0 0 0 0 0,1 0-1 0 0,-1 0 1 0 0,0 0 0 0 0,0 0 0 0 0,0 0 0 0 0,1 1 0 0 0,-1-1 0 0 0,0 0-1 0 0,0 0 1 0 0,0 0 0 0 0,0 0 0 0 0,1 1 0 0 0,-1-1 0 0 0,0 0-1 0 0,0 0 1 0 0,0 0 0 0 0,0 0 0 0 0,0 1 0 0 0,0-1 0 0 0,1 0-1 0 0,-1 0 1 0 0,0 1 0 0 0,0-1 0 0 0,0 0 0 0 0,0 0 0 0 0,0 0 0 0 0,0 1-1 0 0,0-1 1 0 0,0 0 0 0 0,0 0 0 0 0,0 1 0 0 0,0-1 0 0 0,0 0-1 0 0,0 0 1 0 0,0 1 0 0 0,0-1-1 0 0,-3 3 96 0 0,-1 2 1 0 0,-1 1 0 0 0,0-1-1 0 0,-1 0 1 0 0,-4 2-97 0 0,1 1 34 0 0,-21 20-24 0 0,-4 7-10 0 0,7-8-7 0 0,-15 13 7 0 0,23-24 0 0 0,-20 12 0 0 0,30-21 3 0 0,7-5-5 0 0,0 0 0 0 0,0 0 0 0 0,0 0 0 0 0,0-1 0 0 0,-1 1 0 0 0,1-1-1 0 0,-1 0 1 0 0,1 1 0 0 0,-1-1 2 0 0,2-1-85 0 0,14-13-274 0 0,72-68 643 0 0,-75 71-285 0 0,-2 2 4 0 0,-1 0-1 0 0,2 1 0 0 0,-1 0 0 0 0,1 1 1 0 0,5-4-3 0 0,-14 10 53 0 0,6 8 64 0 0,-6-6-109 0 0,-1 1-1 0 0,1 0 0 0 0,-1-1 0 0 0,1 1 1 0 0,-1-1-1 0 0,0 1 0 0 0,0-1 0 0 0,0 1 1 0 0,0-1-1 0 0,-1 0 0 0 0,1 1-7 0 0,-21 26-8 0 0,6-7 44 0 0,11-15-97 0 0,0-1-1 0 0,0 0 1 0 0,-1 0-1 0 0,1-1 1 0 0,-1 0-1 0 0,-1 0 1 0 0,-1 1 61 0 0,-16 13 440 0 0,17-12-435 0 0,-1-1 0 0 0,0 0-1 0 0,0-1 1 0 0,-1 0 0 0 0,1 0 0 0 0,-7 2-5 0 0,15-7 0 0 0,0-1 0 0 0,0 1 0 0 0,0 0 0 0 0,0 0 0 0 0,0 0 0 0 0,0 0 0 0 0,0 0 0 0 0,0 0 0 0 0,0 0 0 0 0,0 0 0 0 0,0-1 0 0 0,0 1 0 0 0,0 0 0 0 0,0 0 0 0 0,0 0 0 0 0,0 0 0 0 0,0 0 0 0 0,0 0 0 0 0,0 0 0 0 0,0 0 0 0 0,0 0 0 0 0,0 0 0 0 0,0-1 0 0 0,0 1 0 0 0,0 0 0 0 0,0 0 0 0 0,-1 0 0 0 0,1 0 0 0 0,0 0 0 0 0,0 0 0 0 0,0 0 0 0 0,0 0 0 0 0,0 0 0 0 0,0 0 0 0 0,0 0 0 0 0,0 0 0 0 0,0 0 0 0 0,-1 0 0 0 0,1 0 0 0 0,0 0 0 0 0,0 0 0 0 0,0 0 0 0 0,0 0 0 0 0,0 0 0 0 0,0 0 0 0 0,0 0 0 0 0,0 0 0 0 0,-1 0 0 0 0,1 0 0 0 0,0 0 0 0 0,0 0 0 0 0,7-7 0 0 0,25-21-44 0 0,-2-1 0 0 0,25-29 44 0 0,-45 49-2 0 0,-8 8 3 0 0,0-1 1 0 0,0 0-1 0 0,0 0 1 0 0,-1 0-1 0 0,1 0 0 0 0,0 0 1 0 0,-1 0-1 0 0,1 0 1 0 0,-1-1-2 0 0,2 13 64 0 0,-5-5-61 0 0,1 0 0 0 0,-1 0 0 0 0,0 0 0 0 0,0 0 0 0 0,-1-1 0 0 0,0 1 0 0 0,0-1 1 0 0,0 0-1 0 0,-2 2-3 0 0,-35 35 22 0 0,21-23-19 0 0,11-10-3 0 0,0 0 0 0 0,0-1 0 0 0,0 0 0 0 0,-1 0 0 0 0,0-1 0 0 0,-1-1 0 0 0,0 1 0 0 0,5-4 0 0 0,1-2-20 0 0,3 0-88 0 0,1 0-55 0 0,0 0-18 0 0,0 0 44 0 0,17-13 646 0 0,-6 5-503 0 0,-1 0 0 0 0,1 0 0 0 0,0 1 0 0 0,1 1 0 0 0,7-4-6 0 0,-5 3-2 0 0,-9 5-34 0 0,0-1 0 0 0,0 1 0 0 0,1-1 0 0 0,-1 1 0 0 0,1 1 0 0 0,-1-1 0 0 0,1 1 0 0 0,3 0 36 0 0,-8 1 7 0 0,-1 0 0 0 0,0 0-1 0 0,1 0 1 0 0,-1 0 0 0 0,1 0 0 0 0,-1 0 0 0 0,1 0-1 0 0,-1 0 1 0 0,1 0 0 0 0,-1 0 0 0 0,0 0 0 0 0,1 1-1 0 0,-1-1 1 0 0,1 0 0 0 0,-1 0 0 0 0,0 1 0 0 0,1-1-1 0 0,-1 0 1 0 0,1 0 0 0 0,-1 1 0 0 0,0-1 0 0 0,0 0-1 0 0,1 1 1 0 0,-1-1 0 0 0,0 0 0 0 0,1 1 0 0 0,-1-1-1 0 0,0 1-6 0 0,0 0 10 0 0,0 0 0 0 0,1 0 1 0 0,-1 0-1 0 0,0 0 0 0 0,0 0 0 0 0,0 0 0 0 0,0 0 0 0 0,0 0 0 0 0,0 0 0 0 0,-1 0 0 0 0,1 0 0 0 0,0-1 0 0 0,0 2-10 0 0,-1 0 17 0 0,0 1-1 0 0,0 0 0 0 0,-1 0 1 0 0,1-1-1 0 0,0 1 0 0 0,-1 0 1 0 0,0-1-1 0 0,0 1-16 0 0,-90 78 84 0 0,117-96-84 0 0,-5 1 0 0 0,17-16 0 0 0,-19 15 0 0 0,19-11 0 0 0,-31 23-9 0 0,8-5 59 0 0,-13 7 162 0 0,-1 1 64 0 0,-1 2-219 0 0,0 0-1 0 0,0-1 0 0 0,0 1 0 0 0,0 0 0 0 0,0 0 0 0 0,-1-1 0 0 0,1 1 0 0 0,0-1 1 0 0,-1 1-1 0 0,-1 0-56 0 0,-2 4 13 0 0,-3 3-172 0 0,0 0 1 0 0,0-1-1 0 0,-1 0 0 0 0,0-1 1 0 0,0 0-1 0 0,-5 3 159 0 0,-17 12 0 0 0,31-22-1 0 0,0 0 0 0 0,0-1 0 0 0,0 1 0 0 0,0 0 0 0 0,0 0-1 0 0,0 0 1 0 0,0 0 0 0 0,0 0 0 0 0,0 0 0 0 0,0 0 0 0 0,0 0 0 0 0,0 0 0 0 0,0 0 0 0 0,0 0-1 0 0,0 0 1 0 0,0 0 0 0 0,0 0 0 0 0,0 0 1 0 0,8-9-44 0 0,15-12-20 0 0,-9 11 64 0 0,0 1 0 0 0,1 0 0 0 0,0 1 0 0 0,4-1 0 0 0,-19 9 0 0 0,1 0 0 0 0,0-1 0 0 0,0 1 0 0 0,-1 0 0 0 0,1-1 0 0 0,0 1 0 0 0,0 0 0 0 0,-1 0 0 0 0,1 0 0 0 0,0 0 0 0 0,0 0 0 0 0,0 0 0 0 0,0 0 0 0 0,-1 0 0 0 0,1 0 0 0 0,0 0 0 0 0,0 0 0 0 0,0 1 0 0 0,-1-1 0 0 0,1 0 0 0 0,0 1 0 0 0,0-1 0 0 0,0 1 0 0 0,-1-1 0 0 0,0 0 0 0 0,1 1 0 0 0,-1-1 0 0 0,0 1 0 0 0,0-1 0 0 0,1 1 0 0 0,-1-1 0 0 0,0 1 0 0 0,0-1 0 0 0,0 1 0 0 0,1-1 0 0 0,-1 1 0 0 0,0 0 0 0 0,0-1 0 0 0,0 1 0 0 0,0-1 0 0 0,0 1 0 0 0,0-1 0 0 0,0 1 0 0 0,0-1 0 0 0,-1 1 0 0 0,1 0 0 0 0,0-1 0 0 0,0 1 0 0 0,0-1 0 0 0,0 1 0 0 0,-1-1 0 0 0,1 1 0 0 0,0-1 0 0 0,-1 1 0 0 0,1-1 0 0 0,0 0 0 0 0,-1 1 0 0 0,1-1 0 0 0,-8 10 12 0 0,0 0-1 0 0,0-1 1 0 0,-1 0-1 0 0,0-1 1 0 0,-2 1-12 0 0,-2 2 19 0 0,1 0 0 0 0,-5 8-19 0 0,5-6-12 0 0,7-8-4 0 0,0 1 1 0 0,0 0-1 0 0,1 0 0 0 0,-3 4 16 0 0,13-17-104 0 0,-1 0 0 0 0,2 0-1 0 0,-1 1 1 0 0,1 0 0 0 0,0 0-1 0 0,2-2 105 0 0,11-9-112 0 0,-5 5 240 0 0,0 1-1 0 0,1 1 1 0 0,0 0 0 0 0,1 1-128 0 0,5-4 54 0 0,-7 7-43 0 0,-15 6 42 0 0,0 0 11 0 0,0 0 28 0 0,-3 7 377 0 0,-1-2-487 0 0,0 1-1 0 0,0-1 0 0 0,-1 0 0 0 0,1 0 1 0 0,-1 0-1 0 0,-1-1 0 0 0,1 0 0 0 0,-1 0 1 0 0,1 0-1 0 0,-5 1 19 0 0,-25 21-134 0 0,29-21 132 0 0,-1 1-6 0 0,-1 1-1 0 0,1 0 0 0 0,0 0 0 0 0,0 0 0 0 0,1 1 1 0 0,0 0-1 0 0,1 1 0 0 0,-1 0 9 0 0,-3 2-13 0 0,9-10-79 0 0,2-2 26 0 0,0 0-1 0 0,0 0 1 0 0,0 0 0 0 0,0 0 0 0 0,0 0 0 0 0,-1-1-1 0 0,1 1 1 0 0,0-1 0 0 0,0 1 0 0 0,-1-1 0 0 0,1 0 66 0 0,1 0-90 0 0,19-18 285 0 0,0 1 0 0 0,1 2-1 0 0,1 0 1 0 0,3 1-195 0 0,9 0-791 0 0,-36 16 844 0 0,1 1-1 0 0,-1-1 0 0 0,0 0 0 0 0,0 0 1 0 0,1 0-1 0 0,-1 1 0 0 0,0-1 0 0 0,0 0 0 0 0,1 0 1 0 0,-1 0-1 0 0,0 1 0 0 0,0-1 0 0 0,1 0 1 0 0,-1 0-1 0 0,0 1 0 0 0,0-1 0 0 0,0 0 1 0 0,0 1-1 0 0,0-1 0 0 0,1 0 0 0 0,-1 1 0 0 0,0-1 1 0 0,0 0-1 0 0,0 1 0 0 0,0-1 0 0 0,0 0 1 0 0,0 1-1 0 0,0-1 0 0 0,0 0 0 0 0,0 1 1 0 0,0-1-1 0 0,0 0 0 0 0,0 1 0 0 0,-1-1 0 0 0,1 0 1 0 0,0 0-53 0 0,-1 14-10 0 0,-3-7-101 0 0,-1 0 0 0 0,-1 0 1 0 0,1 0-1 0 0,-1-1 0 0 0,0 0 0 0 0,-1 0 0 0 0,0 0 0 0 0,-1 0 111 0 0,-8 7 87 0 0,-7 4-87 0 0,19-14-1 0 0,0 0 0 0 0,0 0 0 0 0,0 0-1 0 0,0 0 1 0 0,0 1 0 0 0,1-1 0 0 0,0 1 0 0 0,-1 0-1 0 0,1 1 2 0 0,1-1-17 0 0,2-4 145 0 0,10-9 539 0 0,17-14-629 0 0,-9 6-124 0 0,1 1 0 0 0,7-3 86 0 0,31-19-350 0 0,-50 31 635 0 0,-5 5-707 0 0,1 6 156 0 0,-3-2 266 0 0,0-1 0 0 0,1 1 0 0 0,-1 0 0 0 0,0-1 0 0 0,0 1 0 0 0,0-1 0 0 0,0 1 0 0 0,0 0 0 0 0,0-1 0 0 0,-1 1 0 0 0,1 0 0 0 0,-1-1 0 0 0,1 1 0 0 0,-1-1 0 0 0,1 1 0 0 0,-1-1 0 0 0,0 1 0 0 0,1-1 0 0 0,-1 0 0 0 0,0 1 0 0 0,0-1 0 0 0,0 0 0 0 0,0 0 0 0 0,-2 2 0 0 0,-4 4 0 0 0,-1-1 0 0 0,1 1 0 0 0,-2-1 0 0 0,1-1 0 0 0,-15 12 0 0 0,-20 19 696 0 0,-29 26-1380 0 0,79-75 624 0 0,13-3 43 0 0,-14 10 5 0 0,1 0 1 0 0,0 1-1 0 0,0 0 0 0 0,6-3 12 0 0,5-2 0 0 0,3-1 0 0 0,0 1 0 0 0,4 0 0 0 0,-13 4 171 0 0,-11 5-119 0 0,1 0 0 0 0,0 0 0 0 0,-1 0 0 0 0,1 1 0 0 0,0-1 0 0 0,-1 0 1 0 0,1 1-1 0 0,0-1 0 0 0,0 1 0 0 0,0 0 0 0 0,0 0-52 0 0,-2 0 10 0 0,1 0 1 0 0,-1 0-1 0 0,1 0 0 0 0,-1 1 0 0 0,0-1 1 0 0,1 0-1 0 0,-1 0 0 0 0,0 0 1 0 0,1 1-1 0 0,-1-1 0 0 0,0 0 0 0 0,1 1 1 0 0,-1-1-1 0 0,0 0 0 0 0,0 1 1 0 0,1-1-1 0 0,-1 0 0 0 0,0 1 0 0 0,0-1 1 0 0,0 1-1 0 0,1-1 0 0 0,-1 0 1 0 0,0 1-1 0 0,0-1 0 0 0,0 1 0 0 0,0-1 1 0 0,0 1-1 0 0,0-1-10 0 0,0 2 0 0 0,0-1 0 0 0,0 0 0 0 0,0 0 0 0 0,0 0 0 0 0,0 1 0 0 0,0-1 0 0 0,0 0 0 0 0,0 0 0 0 0,-1 0 0 0 0,1 1 0 0 0,0-1 0 0 0,-1 0 0 0 0,1 0 0 0 0,-1 0 0 0 0,0 0 0 0 0,1 0 0 0 0,-1 0 0 0 0,0 0 0 0 0,0 0 0 0 0,1 0 0 0 0,-1 0 0 0 0,0 0 0 0 0,-1 0 0 0 0,-1 3 0 0 0,-7 7-150 0 0,0 0 0 0 0,0-1 0 0 0,-1 0 0 0 0,-4 3 150 0 0,-12 9-176 0 0,4 3 112 0 0,19-23 53 0 0,10-5-7 0 0,0 0-1 0 0,0-1 1 0 0,0 0-1 0 0,0-1 1 0 0,-1 1-1 0 0,5-5 19 0 0,0 0-17 0 0,-1 0 16 0 0,18-14 424 0 0,10-12-423 0 0,-5 1 557 0 0,-28 30-578 0 0,-4 17-527 0 0,-3-7 512 0 0,0 1 0 0 0,-1-1 1 0 0,0 0-1 0 0,-1 0 0 0 0,1 0 0 0 0,-1-1 1 0 0,-3 3 35 0 0,-42 36 34 0 0,19-18-49 0 0,16-13 15 0 0,9-9 0 0 0,0 1 0 0 0,0 1 0 0 0,1-1 0 0 0,0 1 0 0 0,-2 2 0 0 0,4-4 0 0 0,2-5 0 0 0,3-3 0 0 0,2-3 0 0 0,11-8 0 0 0,0 0 0 0 0,1 2 0 0 0,15-11 0 0 0,-10 6 0 0 0,-18 14 0 0 0,1 1 0 0 0,-1 0 0 0 0,1 0 0 0 0,0 0 0 0 0,0 1 0 0 0,4-3 0 0 0,20-12 0 0 0,-28 17 13 0 0,1 0 0 0 0,-1 0 0 0 0,0-1 1 0 0,1 1-1 0 0,-1 0 0 0 0,0 0 0 0 0,1 0 0 0 0,-1 0 0 0 0,0 0 0 0 0,1 0 0 0 0,-1 0 1 0 0,0 0-1 0 0,1 0 0 0 0,-1 0 0 0 0,0 0 0 0 0,1 0 0 0 0,-1 0 0 0 0,1 0 0 0 0,-1 0 1 0 0,0 0-1 0 0,1 0 0 0 0,-1 0 0 0 0,0 1 0 0 0,1-1 0 0 0,-1 0 0 0 0,0 0 0 0 0,0 0 1 0 0,1 0-1 0 0,-1 1 0 0 0,0-1 0 0 0,0 0 0 0 0,1 0 0 0 0,-1 1 0 0 0,0-1 0 0 0,0 0 1 0 0,1 1-1 0 0,-1-1 0 0 0,0 0 0 0 0,0 1 0 0 0,0-1 0 0 0,0 0-13 0 0,2 11 146 0 0,-2-9-174 0 0,-1-1-1 0 0,1 1 1 0 0,-1-1-1 0 0,0 1 1 0 0,0-1-1 0 0,0 0 1 0 0,1 1-1 0 0,-1-1 1 0 0,-1 0-1 0 0,1 0 1 0 0,0 1 28 0 0,0-1-20 0 0,0 0 1 0 0,0 0 0 0 0,0 0 0 0 0,0 0-1 0 0,0 0 1 0 0,0 0 0 0 0,0 0-1 0 0,1 0 1 0 0,-1 1 0 0 0,1-1 0 0 0,-1 0-1 0 0,1 1 1 0 0,-1-1 19 0 0,0 2 0 0 0,0 0 0 0 0,0 0 0 0 0,0 0 0 0 0,0-1 0 0 0,0 1 0 0 0,-1 0 0 0 0,1-1 0 0 0,-1 1 0 0 0,0-1 0 0 0,0 1 0 0 0,-1 0 0 0 0,-26 24 0 0 0,18-17 0 0 0,-16 12 227 0 0,16-13-58 0 0,0 0 0 0 0,-5 7-169 0 0,6-8-280 0 0,8-7 250 0 0,0 0 1 0 0,0 1-1 0 0,0-1 1 0 0,1 1-1 0 0,-1-1 1 0 0,1 1-1 0 0,-1-1 0 0 0,1 1 1 0 0,0 0-1 0 0,-1 1 30 0 0,10-14-25 0 0,1 0-1 0 0,0 1 0 0 0,0 0 0 0 0,1 0 0 0 0,0 1 0 0 0,8-4 26 0 0,-2 0 319 0 0,-1-1 0 0 0,11-12-319 0 0,-13 16 216 0 0,-11 8-218 0 0,0 1 1 0 0,0 0-1 0 0,0-1 1 0 0,0 0-1 0 0,0 1 1 0 0,0-1-1 0 0,-1 0 1 0 0,1-1 1 0 0,0 20-623 0 0,-3-11 642 0 0,-1 0-1 0 0,0 0 0 0 0,-1 0 0 0 0,0-1 0 0 0,0 1 0 0 0,0-1 1 0 0,0 0-1 0 0,-4 4-18 0 0,-44 47-199 0 0,26-32 199 0 0,34-40 0 0 0,61-52 0 0 0,-66 64 30 0 0,-3 2 6 0 0,1 1 1 0 0,-1-1 0 0 0,1 0-1 0 0,0 1 1 0 0,0-1-1 0 0,0 1 1 0 0,0-1 0 0 0,0 1-37 0 0,-2 3 42 0 0,0-1 0 0 0,0 1 1 0 0,0 0-1 0 0,0-1 1 0 0,-1 1-1 0 0,1 0 0 0 0,-1-1 1 0 0,1 1-1 0 0,-1 1-42 0 0,-8 11-171 0 0,-1 1 0 0 0,0-1 0 0 0,-1 0 0 0 0,-4 2 171 0 0,9-10 78 0 0,-1 0 1 0 0,0 0-1 0 0,0-1 1 0 0,-1 0-79 0 0,-1 1 90 0 0,1 0 1 0 0,0 1-1 0 0,0 0 1 0 0,-5 6-91 0 0,47-40 0 0 0,-17 11-24 0 0,-8 9-26 0 0,0 0 0 0 0,-1-1 0 0 0,-1 0 0 0 0,1 0-1 0 0,3-7 51 0 0,-7 10-61 0 0,0-1 1 0 0,0 1-1 0 0,1 1 0 0 0,-1-1 0 0 0,1 1 0 0 0,5-5 61 0 0,-10 9 0 0 0,0 0 0 0 0,0 0 0 0 0,1 0 0 0 0,-1 0 0 0 0,0 0 0 0 0,0 0 0 0 0,0 0 0 0 0,0 0 0 0 0,0 0 0 0 0,0 0 0 0 0,1 0 0 0 0,-1 0 0 0 0,0 0 0 0 0,0 0 0 0 0,0 0 0 0 0,0 0 0 0 0,0 1 0 0 0,0-1 0 0 0,1 0 0 0 0,-1 0 0 0 0,0 0 0 0 0,0 0 0 0 0,0 0 0 0 0,0 0 0 0 0,0 0 0 0 0,0 0 0 0 0,0 0 0 0 0,0 0 0 0 0,0 0 0 0 0,1 1 0 0 0,-1-1 0 0 0,0 0 0 0 0,0 0 0 0 0,0 0 0 0 0,0 0 0 0 0,0 0 0 0 0,0 0 0 0 0,0 0 0 0 0,0 1 0 0 0,0-1 0 0 0,0 0 0 0 0,0 0 0 0 0,0 0 0 0 0,0 0 0 0 0,0 0 0 0 0,0 0 0 0 0,0 1 0 0 0,0-1 0 0 0,0 0 0 0 0,0 0 0 0 0,0 0 0 0 0,0 0 0 0 0,0 0 0 0 0,0 0 0 0 0,0 1 0 0 0,0-1 0 0 0,-1 0 0 0 0,1 10 0 0 0,0-9 0 0 0,-1 1 0 0 0,1 1 0 0 0,-1 0 0 0 0,0-1 0 0 0,1 1 0 0 0,-1-1-1 0 0,-1 1 1 0 0,1-1 0 0 0,0 1 0 0 0,-1-1 0 0 0,1 0 0 0 0,-1 1 0 0 0,-20 23 13 0 0,15-21 84 0 0,-29 27 165 0 0,-14 18-262 0 0,41-41 66 0 0,0 2 7 0 0,-1-1 0 0 0,-1 0 0 0 0,-4 3-73 0 0,-4 1 0 0 0,-9 10 0 0 0,10-5 0 0 0,15-17 0 0 0,4-3 0 0 0,6-4 0 0 0,-1 1 0 0 0,34-22 0 0 0,-27 18 0 0 0,-11 6 0 0 0,0 1 0 0 0,0 0 0 0 0,0 0 0 0 0,0 0 0 0 0,1 0 0 0 0,-1 0 0 0 0,0 0 0 0 0,1 0 0 0 0,-1 1 0 0 0,1-1 0 0 0,2-1 0 0 0,1 0 0 0 0,0 0 0 0 0,0 0 0 0 0,-1-1 0 0 0,1 0 0 0 0,-1-1 0 0 0,0 1 0 0 0,0-1 0 0 0,4-3 0 0 0,-5 4 0 0 0,2-4 0 0 0,1 0 0 0 0,-1 0 0 0 0,0-1 0 0 0,-1 0 0 0 0,0 0 0 0 0,0 0 0 0 0,3-9 0 0 0,24-42 0 0 0,-26 51 0 0 0,-5 8 0 0 0,-3 5 0 0 0,-6 14 0 0 0,6-15 0 0 0,1 0 0 0 0,-1 0 0 0 0,0-1 0 0 0,1 1 0 0 0,-2-1 0 0 0,1 1 0 0 0,0-1 0 0 0,-1 0 0 0 0,1 0 0 0 0,-2 1 0 0 0,-21 23 0 0 0,14-16 0 0 0,1 0 0 0 0,0 1 0 0 0,0 0 0 0 0,-1 1 0 0 0,0 0 0 0 0,-7 5 0 0 0,7-9 0 0 0,6-5 0 0 0,0 0 0 0 0,1 0 0 0 0,-1 1 0 0 0,1-1 0 0 0,-2 3 0 0 0,16-25 0 0 0,36-35-237 0 0,-19 20-214 0 0,18-14 451 0 0,-39 40 0 0 0,0-1 0 0 0,0 1 0 0 0,0-1 0 0 0,-1 0 0 0 0,-1-1 0 0 0,7-7 0 0 0,4-7 6 0 0,-10 17 0 0 0,0-1 0 0 0,-1 0 0 0 0,0 0 0 0 0,0 0 0 0 0,0-1 0 0 0,-1 0-1 0 0,0 1 1 0 0,0-2-6 0 0,3-6 38 0 0,-5 13-34 0 0,-1 0 0 0 0,1 1 0 0 0,0-1 0 0 0,-1 0 0 0 0,1 0 1 0 0,-1 0-1 0 0,1 0 0 0 0,-1 0 0 0 0,0-2-4 0 0,1-10 18 0 0,0 11-11 0 0,-1 0-1 0 0,0 0 1 0 0,0 0-1 0 0,0-1 1 0 0,0 1 0 0 0,0 0-1 0 0,-1-1-6 0 0,-1-28 11 0 0,2 33-9 0 0,0-1 1 0 0,-1 0 0 0 0,1 0-1 0 0,0 0 1 0 0,0 0 0 0 0,0 0 0 0 0,0 0-1 0 0,0 0 1 0 0,0 0 0 0 0,0 0-1 0 0,0 0 1 0 0,0 0 0 0 0,0 0-1 0 0,0 0 1 0 0,0 0 0 0 0,0 0-1 0 0,0 0 1 0 0,-1 0 0 0 0,1 0-1 0 0,0 0 1 0 0,0 0 0 0 0,0 0-1 0 0,0 0 1 0 0,0 0 0 0 0,0 0 0 0 0,0 0-1 0 0,0 0 1 0 0,0 0 0 0 0,0 0-1 0 0,-1 0 1 0 0,1 0 0 0 0,0 0-1 0 0,0 0 1 0 0,0 0 0 0 0,0 0-1 0 0,0 0 1 0 0,0 0 0 0 0,0 0-1 0 0,0 0 1 0 0,0 0 0 0 0,0 0 0 0 0,0 0-1 0 0,0 0 1 0 0,0 0 0 0 0,0 0-1 0 0,-1 0 1 0 0,1 0 0 0 0,0 0-1 0 0,0-1 1 0 0,0 1 0 0 0,0 0-1 0 0,0 0 1 0 0,0 0 0 0 0,0 0-1 0 0,0 0 1 0 0,0 0 0 0 0,0 0-1 0 0,0 0 1 0 0,0 0 0 0 0,0 0 0 0 0,0 0-1 0 0,0-1-2 0 0,-4 7 207 0 0,2 13-409 0 0,1-9 276 0 0,-1 0 1 0 0,0 0 0 0 0,0 0-1 0 0,-2 2-74 0 0,-6 6-459 0 0,9-15 436 0 0,-1 0 1 0 0,1-1-1 0 0,-1 1 1 0 0,1 0 0 0 0,0 0-1 0 0,0 0 1 0 0,-1 2 22 0 0,2-3 0 0 0,-6 7 0 0 0,4-6-11 0 0,1-2-42 0 0,1-1 52 0 0,0 0 0 0 0,0 0-1 0 0,0 0 1 0 0,0 0 0 0 0,-1 0 0 0 0,1-1 0 0 0,0 1-1 0 0,0 0 1 0 0,0 0 0 0 0,0 0 0 0 0,0 0 0 0 0,0 0-1 0 0,0-1 1 0 0,-1 1 0 0 0,1 0 0 0 0,0 0 0 0 0,0 0-1 0 0,0-1 1 0 0,0 1 0 0 0,0 0 0 0 0,0 0 0 0 0,0 0-1 0 0,0-1 1 0 0,0 1 0 0 0,0 0 0 0 0,0 0 0 0 0,0 0-1 0 0,0-1 1 0 0,0 1 0 0 0,0 0 0 0 0,0 0 0 0 0,0 0-1 0 0,0 0 1 0 0,0-1 0 0 0,0 1 0 0 0,1 0 0 0 0,-1 0-1 0 0,0 0 1 0 0,0-1 0 0 0,0 1 1 0 0,2-9-16 0 0,1-5 28 0 0,-1-1 0 0 0,-1 0 0 0 0,0 1 1 0 0,-1-1-1 0 0,0-2-12 0 0,0 3 3 0 0,-3-14-3 0 0,2 24 0 0 0,0-1 0 0 0,0 0 0 0 0,1 0 0 0 0,0 0 0 0 0,0 0 0 0 0,0-1 0 0 0,0 6 0 0 0,0-1 0 0 0,0 1 0 0 0,0-1 0 0 0,1 1 0 0 0,-1-1 0 0 0,0 1 0 0 0,0-1 0 0 0,0 1 0 0 0,-1-1 0 0 0,1 1 0 0 0,0-1 0 0 0,0 1 0 0 0,0-1 0 0 0,0 1 0 0 0,0-1 0 0 0,-1 1 0 0 0,1-1 0 0 0,0 1 0 0 0,0-1 0 0 0,-1 1 0 0 0,1-1 0 0 0,0 1 0 0 0,-1 0 0 0 0,1-1 0 0 0,0 1 0 0 0,-1-1 0 0 0,1 1 0 0 0,-1 0 0 0 0,1 0 0 0 0,0-1 0 0 0,-1 1 0 0 0,1 0 0 0 0,-1 0 0 0 0,1-1 0 0 0,-1 1 0 0 0,1 0 0 0 0,-1 0 0 0 0,1 0 0 0 0,-1 0 0 0 0,1 0 0 0 0,-1 0 0 0 0,1 0 0 0 0,-1 0 0 0 0,1 0 0 0 0,-1 0 0 0 0,1 0 0 0 0,-1 0 0 0 0,1 0 0 0 0,-1 0 0 0 0,1 0 0 0 0,-1 1 0 0 0,1-1 0 0 0,-24 8 0 0 0,21-6-12 0 0,-11 4-40 0 0,14-6 52 0 0,-1 0 0 0 0,1 0 0 0 0,0 0 0 0 0,0 0 0 0 0,0 0 0 0 0,-1 0 0 0 0,1 0 0 0 0,0 0 0 0 0,0 0 0 0 0,0 0 0 0 0,-1 0 0 0 0,1 0 0 0 0,0 0 0 0 0,0-1 0 0 0,0 1 0 0 0,0 0 0 0 0,-1 0 0 0 0,1 0 0 0 0,0 0 0 0 0,0 0 0 0 0,0 0 0 0 0,0 0 0 0 0,0-1 0 0 0,0 1 0 0 0,-1 0 0 0 0,1 0 0 0 0,0 0 0 0 0,0 0 0 0 0,0-1 0 0 0,0 1 0 0 0,0 0 0 0 0,0 0 0 0 0,0 0 0 0 0,0 0 0 0 0,0-1 0 0 0,0 1 0 0 0,0 0 0 0 0,0 0 0 0 0,0 0 0 0 0,0-1 0 0 0,0 1 0 0 0,0 0 0 0 0,0 0 0 0 0,0-6 0 0 0,0 1 1 0 0,-1-1 0 0 0,0 0 0 0 0,0 1 0 0 0,0-1 0 0 0,-1 0-1 0 0,0 1 1 0 0,0-1 0 0 0,0 1 0 0 0,-1 0 0 0 0,0 0 0 0 0,0 0 0 0 0,0 0 0 0 0,-1 1 0 0 0,-1-3-1 0 0,0 0-1 0 0,-1 1 0 0 0,0 0 0 0 0,-1 0 0 0 0,1 1 1 0 0,-1 0-1 0 0,0 0 0 0 0,0 0 0 0 0,-1 1 0 0 0,-3-1 1 0 0,6 2-13 0 0,-5 0-34 0 0,1-2-1 0 0,0 1 0 0 0,0-1 1 0 0,0 0-1 0 0,1-1 1 0 0,-6-4 47 0 0,11 5-5 0 0,0 1 1 0 0,0 0 0 0 0,0-1-1 0 0,1 1 1 0 0,-1-1-1 0 0,1 0 1 0 0,0 0 0 0 0,0 0-1 0 0,1 0 1 0 0,-1 0-1 0 0,1 0 1 0 0,1-1 0 0 0,-1 1-1 0 0,1 0 1 0 0,-1 0-1 0 0,1-1 1 0 0,1-4 4 0 0,3 3-3 0 0,-3-1 39 0 0,-1 7-50 0 0,1 0 0 0 0,-1 0 0 0 0,0 0 0 0 0,1 0-1 0 0,-1 0 1 0 0,0 0 0 0 0,1 0 0 0 0,-1 0 0 0 0,1 1-1 0 0,-1-1 1 0 0,1 0 0 0 0,0 0 0 0 0,-1 0-1 0 0,1 1 1 0 0,0-1 0 0 0,0 0 0 0 0,0 1 14 0 0,16-14-481 0 0,-6 7 314 0 0,11-13 193 0 0,16-14 13 0 0,-31 28 106 0 0,0 0 0 0 0,0 1 0 0 0,0 0 0 0 0,1 0-145 0 0,14-11 19 0 0,-10 7-19 0 0,1 1 0 0 0,0 1 0 0 0,4-2 0 0 0,18-11 0 0 0,-29 17 7 0 0,-1 1 0 0 0,1 0 0 0 0,-1-1 0 0 0,1 2 0 0 0,0-1-7 0 0,24-9 29 0 0,16-8-29 0 0,-30 13 0 0 0,-12 4 5 0 0,-1 1-1 0 0,0 0 1 0 0,0 0 0 0 0,-1 0-1 0 0,1-1 1 0 0,0 1 0 0 0,0-1-1 0 0,0-1-4 0 0,13-1-410 0 0,-16 4 623 0 0,2-2-54 0 0,-2 1-242 0 0,0 1-108 0 0,0 0-22 0 0,-5 12 145 0 0,-1-5 83 0 0,0 0 0 0 0,-1 0 0 0 0,0-1 0 0 0,0 0 0 0 0,0 0 0 0 0,-1-1 0 0 0,0 0-1 0 0,0 0 1 0 0,-6 2-15 0 0,2-1-72 0 0,1 1-1 0 0,-1 1 1 0 0,1 0-1 0 0,-1 2 73 0 0,-15 8 0 0 0,2-1 0 0 0,-25 16-11 0 0,35-23-133 0 0,-1 1-1 0 0,-6 5 145 0 0,-25 15-76 0 0,39-23 74 0 0,8-7 9 0 0,0-1 0 0 0,0 1 0 0 0,-1-1 0 0 0,1 0 0 0 0,0 1 0 0 0,-1-1 0 0 0,1 0 0 0 0,0 1-1 0 0,-1-1 1 0 0,1 0 0 0 0,-1 1 0 0 0,1-1 0 0 0,-1 0 0 0 0,1 1 0 0 0,0-1 0 0 0,-1 0 0 0 0,1 0 0 0 0,-1 0-7 0 0,0 0 100 0 0,0 1-26 0 0,-1 2-59 0 0,-2 2-25 0 0,2-2-15 0 0,-1 1 0 0 0,1-1 0 0 0,0 0 0 0 0,-1 1-1 0 0,1-1 1 0 0,1 1 0 0 0,-1 0 0 0 0,1 0 0 0 0,-1 0-1 0 0,1 0 1 0 0,0 0 0 0 0,0 1 25 0 0,-9 24 312 0 0,-3 0-312 0 0,12-27 0 0 0,0-1 0 0 0,0 0 0 0 0,0 0 0 0 0,0 0 0 0 0,1 0 0 0 0,-1 0 0 0 0,0 0 0 0 0,-1 0 0 0 0,1 0 0 0 0,-1 1 0 0 0,-6 5 0 0 0,3-1 0 0 0,4-6 0 0 0,2 2 0 0 0,-11 20 0 0 0,8-19 0 0 0,1-1 0 0 0,-1 7 0 0 0,2-6 0 0 0,-1 0 0 0 0,1-1 0 0 0,0 1 0 0 0,0 0 0 0 0,0-1 0 0 0,0 1 0 0 0,0 0 0 0 0,0 0 0 0 0,1 9 0 0 0,-1-11 0 0 0,0 1 0 0 0,0 0 0 0 0,0-1 0 0 0,0 1 0 0 0,1 0 0 0 0,-1-1 0 0 0,1 1 0 0 0,-1-1 0 0 0,1 1 0 0 0,-1-1 0 0 0,4 11 0 0 0,-3-6 0 0 0,3 5 0 0 0,-3-9 0 0 0,-1-1 0 0 0,1 0 0 0 0,-1 1 0 0 0,1-1 0 0 0,-1 1 0 0 0,0-1 0 0 0,0 1 0 0 0,0-1 0 0 0,0 1 0 0 0,0-1 0 0 0,0 1 0 0 0,0-1 0 0 0,0 1 0 0 0,2 5 0 0 0,-2-5 0 0 0,1 0 0 0 0,0 0 0 0 0,-1 0 0 0 0,1 0 0 0 0,-1 0 0 0 0,0 1 0 0 0,0-1 0 0 0,1 0 0 0 0,-2 1 0 0 0,2 1 0 0 0,0 1 0 0 0,0 1 0 0 0,1-1 0 0 0,0 0 0 0 0,-1 1 0 0 0,7 21 0 0 0,-6-21 0 0 0,1-1 0 0 0,-1 1 0 0 0,0 0 0 0 0,0 2 0 0 0,-2-4 0 0 0,0 1 0 0 0,0 0 0 0 0,0 1 0 0 0,0 0 0 0 0,-1-1 0 0 0,1 2 0 0 0,-1 0 0 0 0,-1-2 0 0 0,-1-1 0 0 0,0 2 0 0 0,1-1 0 0 0,0 1 0 0 0,-1-1 0 0 0,0-1 0 0 0,-1 1 0 0 0,1 0 0 0 0,-1 2 0 0 0,-2-2 0 0 0,-2 2 0 0 0,3-4 0 0 0,0-1 0 0 0,0 2 0 0 0,0-2 0 0 0,2 0 0 0 0,8-3 0 0 0,1-1 0 0 0,0 0 0 0 0,-1 0 0 0 0,0-1 0 0 0,2 0 0 0 0,0-1 0 0 0,11-5 0 0 0,2-4 0 0 0,-15 9 0 0 0,-2 1 0 0 0,1 2 0 0 0,1 0 0 0 0,1-1 0 0 0,-2 2 0 0 0,1 1 0 0 0,0 2 0 0 0,-5-3 0 0 0,1 0 0 0 0,-1 0 0 0 0,0 0 0 0 0,0 0 0 0 0,0 0 0 0 0,1 1 0 0 0,-1-1 0 0 0,0 0 0 0 0,0 0 0 0 0,0 0 0 0 0,1 1 0 0 0,-1-1 0 0 0,0 0 0 0 0,0 0 0 0 0,0 1 0 0 0,0-1 0 0 0,0 0 0 0 0,0 0 0 0 0,0 1 0 0 0,1-1 0 0 0,-1 0 0 0 0,0 0 0 0 0,0 1 0 0 0,0-1 0 0 0,0 0 0 0 0,0 0 0 0 0,0 1 0 0 0,1 8 0 0 0,-1-4 0 0 0,0 1 0 0 0,0 0 0 0 0,0 0 0 0 0,0-2 16 0 0,0-4 65 0 0,-9 25-130 0 0,-7 6 49 0 0,14-25 0 0 0,-3 13 0 0 0,5-17 0 0 0,0 0 0 0 0,0 0 0 0 0,0-1 0 0 0,0 1 0 0 0,0 0 0 0 0,0 0 0 0 0,0 0 0 0 0,1-1 0 0 0,-1 1 0 0 0,1 0 0 0 0,-1 0 0 0 0,1-1 0 0 0,-1 1 0 0 0,0 1 0 0 0,-1-1 0 0 0,1 1 0 0 0,0-1 0 0 0,-1 1 0 0 0,1-1 0 0 0,-1 1 0 0 0,0-1 0 0 0,0 2 0 0 0,0 0 0 0 0,-1 17 0 0 0,3-20 0 0 0,-4 9 0 0 0,2-6 0 0 0,-1 3 0 0 0,1-2 0 0 0,-1-1 0 0 0,1 0 0 0 0,-1 0 0 0 0,0 0 0 0 0,0 0 0 0 0,-1 0 0 0 0,1 0 0 0 0,-1-1 0 0 0,0 1 0 0 0,1 0 0 0 0,0 1 0 0 0,1-5 0 0 0,-2 7 243 0 0,2 1 5 0 0,1-6-206 0 0,2 4-109 0 0,0-3-215 0 0,13 4 106 0 0,2-1 304 0 0,-9-8-81 0 0,-8 1-171 0 0,0 1 177 0 0,33 0 144 0 0,-27-1-149 0 0,-1-1 0 0 0,0 2 0 0 0,1-1-1 0 0,-1 1 1 0 0,1 0 0 0 0,2 0-48 0 0,-6 0 4 0 0,1-1-4 0 0,1-1 0 0 0,-1 2 11 0 0,-2 0 31 0 0,3 0-50 0 0,-2-1-50 0 0,1 0 0 0 0,0 0 0 0 0,0-1 0 0 0,0 1-1 0 0,-1-1 1 0 0,1 0 0 0 0,-1 1 0 0 0,1-1 0 0 0,-1 0-1 0 0,0 0 1 0 0,2-2 58 0 0,4-4 11 0 0,3 0-11 0 0,44-48 19 0 0,-53 54 147 0 0,-1 2-154 0 0,-1-1 1 0 0,0 1-1 0 0,1 0 0 0 0,-1-1 0 0 0,1 1 0 0 0,-1 0 0 0 0,0-1 0 0 0,0 1 0 0 0,1 0 0 0 0,-1-1 1 0 0,0 1-1 0 0,1-1 0 0 0,-1 1 0 0 0,0 0 0 0 0,0-1 0 0 0,0 1 0 0 0,0-1 0 0 0,1 1 1 0 0,-1-1-1 0 0,0 1 0 0 0,0-1 0 0 0,0 1 0 0 0,0-1-12 0 0,1 0 153 0 0,2-3-122 0 0,-1 1-31 0 0,-4 0 0 0 0,-1-2 0 0 0,2 2-25 0 0,1 2-103 0 0,0 1-32 0 0,0 0-7 0 0,0 0 43 0 0,0 0 187 0 0,0 0 86 0 0,-15 16 179 0 0,-14 10-328 0 0,17-14 0 0 0,11-10 0 0 0,-1-1 0 0 0,1 1 0 0 0,0-1 0 0 0,0 0 0 0 0,-1 1 0 0 0,1-1 0 0 0,-1 0 0 0 0,1 0 0 0 0,-1 0 0 0 0,0 0 0 0 0,1 0 0 0 0,-1 0 0 0 0,0-1 0 0 0,0 1 0 0 0,0 0 0 0 0,1-1 0 0 0,-3 1 0 0 0,-14 6 11 0 0,13-7-10 0 0,3 0-5 0 0,-1 0-1 0 0,1 0 1 0 0,-1 0-1 0 0,1 0 1 0 0,-1 1-1 0 0,1-1 1 0 0,0 1-1 0 0,-2 0 5 0 0,-11-1-72 0 0,1-3 61 0 0,13 3-31 0 0,0-1 36 0 0,1 1 6 0 0,-1 0 0 0 0,1-1-1 0 0,-1 1 1 0 0,1 0 0 0 0,-1-1 0 0 0,1 1 0 0 0,-1-1 0 0 0,1 1 0 0 0,0-1-1 0 0,-1 1 1 0 0,1-1 0 0 0,0 1 0 0 0,0-1 0 0 0,-1 0 0 0 0,1 1 0 0 0,0-1-1 0 0,0 1 1 0 0,0-1 0 0 0,-1 0 0 0 0,1 1 0 0 0,0-1 0 0 0,0 1-1 0 0,0-1 1 0 0,0 0 0 0 0,0 1 0 0 0,0-1 0 0 0,1 0 0 0 0,-1 1 0 0 0,0-1-1 0 0,0 1 1 0 0,0-1 0 0 0,1 0 0 0 0,2-3-21 0 0,-2 3-82 0 0,-1 1-5 0 0,12-14 101 0 0,-4 7 417 0 0,-8 7-410 0 0,0 0 0 0 0,1 0 1 0 0,-1-1-1 0 0,0 1 0 0 0,1 0 1 0 0,-1 0-1 0 0,0-1 0 0 0,0 1 1 0 0,1 0-1 0 0,-1 0 0 0 0,0-1 0 0 0,0 1 1 0 0,1-1-1 0 0,-1 1 0 0 0,0 0 1 0 0,0-1-1 0 0,0 1 0 0 0,1 0 1 0 0,-1-1-1 0 0,0 1 0 0 0,0-1 0 0 0,0 1 1 0 0,0-1-1 0 0,0 0-1 0 0,1 0 0 0 0,-1 0 0 0 0,0 0 0 0 0,1 0 0 0 0,-1-1 0 0 0,1 1 0 0 0,-1 0 0 0 0,1 0 0 0 0,0 0 0 0 0,-1 0 0 0 0,1 0 0 0 0,0 0 0 0 0,0 1 0 0 0,0-1 0 0 0,0 0 0 0 0,0 0 0 0 0,0 0 0 0 0,0 1 1 0 0,21-22-20 0 0,-20 20 30 0 0,1 0 0 0 0,-1-1 0 0 0,1 0 0 0 0,-1 1-1 0 0,0-1 1 0 0,0 0 0 0 0,0 0 0 0 0,0 0 0 0 0,-1 0 0 0 0,1 0 0 0 0,-1-1-1 0 0,0 1 1 0 0,0 0 0 0 0,0-1 0 0 0,0-1-10 0 0,2-8 0 0 0,-1 0 0 0 0,0 1 0 0 0,-1-1 0 0 0,-1-13 0 0 0,1 15 9 0 0,-1 7-4 0 0,0 1-1 0 0,0 0 1 0 0,0-1-1 0 0,0 1 1 0 0,-1 0 0 0 0,0-1-1 0 0,1 1 1 0 0,-1 0-1 0 0,0 0 1 0 0,0 0-1 0 0,-1 0 1 0 0,0-2-5 0 0,-3-22 0 0 0,5 20 0 0 0,1 6 0 0 0,-1 0 0 0 0,0-1 0 0 0,1 1 0 0 0,-1 0 0 0 0,0 0 0 0 0,1 0 0 0 0,-1 0 0 0 0,0-1 0 0 0,0 1 0 0 0,0 0 0 0 0,0 0 0 0 0,0 0 0 0 0,0-1 0 0 0,0-3 0 0 0,0 0 0 0 0,-1 1 0 0 0,-6-18 0 0 0,-3 4-13 0 0,10 17-69 0 0,0 1-68 0 0,0 0-4 0 0,0 0 9 0 0,0 0-119 0 0,0 0-505 0 0,0 0-226 0 0,0 0-42 0 0,-13-2-6579 0 0,11 0 354 0 0</inkml:trace>
  <inkml:trace contextRef="#ctx0" brushRef="#br0" timeOffset="10465.804">4756 2621 456 0 0,'0'0'1413'0'0,"0"0"159"0"0,0 0 76 0 0,-3 2 5120 0 0,-12 2-3759 0 0,-22-1 831 0 0,12-1-3158 0 0,17-1-313 0 0,1-1 0 0 0,0 1 0 0 0,-1-2-1 0 0,-3 1-368 0 0,-24 0 608 0 0,-10-2-567 0 0,7 2 718 0 0,28-1-403 0 0,0 2 0 0 0,0-1 0 0 0,-9 3-356 0 0,-20 0-188 0 0,-103-5 332 0 0,108 4 22 0 0,11-2-181 0 0,18 0 15 0 0,1-1 0 0 0,0 2 1 0 0,0-1-1 0 0,0 0 0 0 0,0 1 0 0 0,-3 0 0 0 0,-40 10 64 0 0,44-10-57 0 0,1 0 1 0 0,-1-1-1 0 0,1 1 0 0 0,-1-1 0 0 0,0 0 0 0 0,0 0 0 0 0,0 0-7 0 0,1 0 5 0 0,1 0 0 0 0,-1 0 1 0 0,0 0-1 0 0,1 0 0 0 0,-1 0 0 0 0,0 1 0 0 0,1-1 0 0 0,-1 1 0 0 0,1-1 0 0 0,-1 1 0 0 0,1-1 0 0 0,-1 1 0 0 0,1 0 0 0 0,-1-1 0 0 0,1 1 0 0 0,-1 0 0 0 0,0 1-5 0 0,0-1-1 0 0,0 0 0 0 0,0 1 0 0 0,-1-1 0 0 0,1 0 0 0 0,-1-1 0 0 0,1 1 0 0 0,-1 0-1 0 0,1-1 1 0 0,-1 1 0 0 0,0-1 0 0 0,1 0 0 0 0,-4 0 1 0 0,-6 2-3 0 0,1-1 46 0 0,8-1-22 0 0,1 0-1 0 0,-1 0 0 0 0,1 0 0 0 0,-1 1 0 0 0,1-1 0 0 0,-1 1 0 0 0,1 0 0 0 0,0 0 0 0 0,-1 0 0 0 0,1 0 0 0 0,-1 0-20 0 0,-2 2 36 0 0,0-1-1 0 0,0 0 1 0 0,0 0-1 0 0,0 0 1 0 0,-5 0-36 0 0,8-1 20 0 0,-14 5 67 0 0,13-5-60 0 0,0 0 0 0 0,-1 1 0 0 0,1-1 0 0 0,0-1 1 0 0,-1 1-1 0 0,1 0 0 0 0,-3-1-27 0 0,-55 5-383 0 0,52-4 520 0 0,0-1 0 0 0,1 2 1 0 0,-1-1-1 0 0,0 1-137 0 0,0 1 15 0 0,1-2 0 0 0,-1 1 0 0 0,0-2 1 0 0,0 1-16 0 0,-86 10 514 0 0,88-10-455 0 0,1-1 0 0 0,0 1 0 0 0,-1 1 0 0 0,-1 0-59 0 0,2-1-83 0 0,-1 1 1 0 0,1-1 0 0 0,-1 0 0 0 0,-1-1 82 0 0,-53 8-27 0 0,28-9 33 0 0,7 1 5 0 0,1 0 1 0 0,-1 1 0 0 0,0 2 0 0 0,1 0-1 0 0,-2 2-11 0 0,-33 10 0 0 0,4-4 0 0 0,-26 2 0 0 0,69-11 0 0 0,0-1 0 0 0,0-1 0 0 0,0 0 0 0 0,-1-1 0 0 0,-5-1 0 0 0,1 0 0 0 0,-7-1 9 0 0,-38-2 118 0 0,-13 2-127 0 0,40 2-8 0 0,1-2 0 0 0,0-1 0 0 0,-5-3 8 0 0,26 4 0 0 0,1-1 0 0 0,-11-5 0 0 0,12 5 0 0 0,0 0 0 0 0,-1 0 0 0 0,-4 0 0 0 0,-67-17 0 0 0,84 21 0 0 0,-135-17 0 0 0,78 10-2 0 0,-48-12 2 0 0,13 1 13 0 0,8 2 40 0 0,15 6-53 0 0,-27-11 0 0 0,48 12 0 0 0,-26-1 0 0 0,25 4 0 0 0,-94-7 0 0 0,80 9 0 0 0,9-2-52 0 0,-23-7 52 0 0,40 9 120 0 0,1 1-1 0 0,-1 1 1 0 0,-24 4-120 0 0,5-1 563 0 0,32-2-509 0 0,1 0 1 0 0,-1-1 0 0 0,1-1-1 0 0,-10-4-54 0 0,13 3 80 0 0,10 2-76 0 0,0 0-1 0 0,0-1 1 0 0,-8-3-4 0 0,-5-3 60 0 0,0 2 0 0 0,0 1 0 0 0,-1 0 0 0 0,-4 2-60 0 0,19 2 25 0 0,-13-2 16 0 0,14 3-14 0 0,0 0-1 0 0,1 0 0 0 0,-1-1 1 0 0,1 0-1 0 0,-1-1 0 0 0,1 1 1 0 0,0-1-1 0 0,-7-4-26 0 0,0-1 43 0 0,0 2-1 0 0,-1-1 0 0 0,0 2 1 0 0,0 0-1 0 0,-8-1-42 0 0,2 0 20 0 0,-17-3-20 0 0,31 7 18 0 0,-1 0-1 0 0,1 0 0 0 0,0 1 1 0 0,-1 0-1 0 0,-7 0-17 0 0,8 1 1 0 0,0 0-1 0 0,1-1 1 0 0,-1 0-1 0 0,0 0 1 0 0,0-1-1 0 0,0 0 0 0 0,1 0 1 0 0,-6-3-1 0 0,-31-22 53 0 0,28 16-71 0 0,12 9 13 0 0,1 0 1 0 0,-1 0-1 0 0,0 0 0 0 0,0 0 0 0 0,0 0 0 0 0,-1 1 0 0 0,1-1 0 0 0,0 1 0 0 0,-1 0 0 0 0,1 0 0 0 0,-1 0 5 0 0,2 0 0 0 0,-23-1 0 0 0,4-6 0 0 0,19 7-1 0 0,1 1 0 0 0,-1 0-1 0 0,1 0 1 0 0,-1-1 0 0 0,1 1 0 0 0,-1 0 0 0 0,0 0-1 0 0,1 0 1 0 0,-1 1 0 0 0,1-1 1 0 0,-7 1-2029 0 0,10-8-448 0 0,1 2 467 0 0</inkml:trace>
  <inkml:trace contextRef="#ctx0" brushRef="#br0" timeOffset="11068.394">373 2212 7224 0 0,'0'0'165'0'0,"0"0"22"0"0,0 0 7 0 0,3-6 433 0 0,1-4 10278 0 0,-7 18-10448 0 0,-1 0-220 0 0,0 1 0 0 0,1 0 0 0 0,0 0 0 0 0,1 0-1 0 0,-1 5-236 0 0,0 7 478 0 0,-5 37 434 0 0,-4 4-912 0 0,3-23 202 0 0,8-34-92 0 0,1-2-50 0 0,-7 9-51 0 0,7-12-77 0 0,-1-1-164 0 0,1-1-1 0 0,-1 1 1 0 0,1-1-1 0 0,-1 1 1 0 0,1-1-1 0 0,-1 1 1 0 0,0-1-1 0 0,0 1 1 0 0,0-1-1 0 0,0 0 233 0 0,-4-4-3339 0 0,3 4 982 0 0,-1-3-3948 0 0</inkml:trace>
  <inkml:trace contextRef="#ctx0" brushRef="#br0" timeOffset="14220.99">356 2192 6072 0 0,'0'0'274'0'0,"0"0"0"0"0,0 0-50 0 0,0 0 442 0 0,0 0 212 0 0,0 0 39 0 0,0 0-33 0 0,0 0-179 0 0,-11 8 1125 0 0,1-3-991 0 0,0 1 0 0 0,0 1 0 0 0,0-1 0 0 0,0 2-839 0 0,-14 10 1212 0 0,18-14-919 0 0,-1 1 0 0 0,1-1 0 0 0,0 1 0 0 0,0 1 0 0 0,1-1 0 0 0,-1 1 0 0 0,0 2-293 0 0,-2-1 611 0 0,-13-1-518 0 0,20-6-78 0 0,0 1-1 0 0,-1-1 0 0 0,1 0 0 0 0,0 0 0 0 0,0 0 1 0 0,-1 0-1 0 0,1 0 0 0 0,0 0 0 0 0,-1 0 1 0 0,1 0-1 0 0,0-1 0 0 0,0 1 0 0 0,-1 0 0 0 0,1-1-14 0 0,0 1 3 0 0,1 0-1 0 0,0 0 0 0 0,-1 0 0 0 0,1-1 0 0 0,0 1 0 0 0,-1 0 0 0 0,1 0 0 0 0,-1 0 0 0 0,1 0 1 0 0,0 0-1 0 0,-1 0 0 0 0,1 0 0 0 0,-1 0 0 0 0,1 0 0 0 0,0 0 0 0 0,-1 1 0 0 0,1-1 0 0 0,0 0 1 0 0,-1 0-1 0 0,1 0 0 0 0,0 0 0 0 0,-1 0 0 0 0,1 1 0 0 0,0-1 0 0 0,-1 0 0 0 0,1 0 0 0 0,0 1-2 0 0,-5 1 0 0 0,2-1 0 0 0,-1 0 0 0 0,1 0 0 0 0,0 1 0 0 0,0-1 0 0 0,1 1 0 0 0,-1 0 0 0 0,0 0 0 0 0,1 0 0 0 0,-1 0 0 0 0,0 2 0 0 0,2-4-4 0 0,0 1-1 0 0,0 0 0 0 0,1 0 0 0 0,-1 0 0 0 0,1 0 0 0 0,-1 0 0 0 0,1 0 0 0 0,-1 0 1 0 0,1 1-1 0 0,0-1 0 0 0,-1 0 0 0 0,1 0 0 0 0,0 0 0 0 0,0 0 0 0 0,0 0 1 0 0,0 0-1 0 0,0 1 0 0 0,0-1 0 0 0,0 0 0 0 0,0 0 0 0 0,0 0 0 0 0,1 0 0 0 0,-1 0 1 0 0,0 1-1 0 0,1-1 0 0 0,-1 0 0 0 0,1 0 0 0 0,-1 0 0 0 0,1 0 0 0 0,0 0 1 0 0,-1 0-1 0 0,1 0 5 0 0,3 4 51 0 0,1-1 0 0 0,-1 0 1 0 0,1 0-1 0 0,-1 0 0 0 0,6 3-51 0 0,-1-1 51 0 0,3 2 79 0 0,-9-6-97 0 0,0 0 0 0 0,0 0 0 0 0,0 1 0 0 0,-1-1 0 0 0,1 0 0 0 0,-1 1 0 0 0,1 0 0 0 0,1 1-33 0 0,2 5 248 0 0,0-1 1 0 0,1 0-1 0 0,2 2-248 0 0,-4-3 334 0 0,-5-6-326 0 0,1 0 0 0 0,0 0 1 0 0,-1 0-1 0 0,1 0 1 0 0,0 0-1 0 0,-1 0 1 0 0,1 0-1 0 0,0-1 1 0 0,0 1-1 0 0,0 0 1 0 0,0 0-1 0 0,0-1 0 0 0,0 1 1 0 0,0-1-1 0 0,0 1 1 0 0,0-1-1 0 0,1 1-8 0 0,4 1 0 0 0,0 1 0 0 0,-1 0 14 0 0,-4-2 50 0 0,-1-1 2 0 0,0 0-2 0 0,9-15 0 0 0,-5 4-79 0 0,-2 1-1 0 0,0 0 1 0 0,0-1-1 0 0,-1 1 1 0 0,0-1 0 0 0,-1-8 15 0 0,4-34-124 0 0,-2 49 124 0 0,-2 2 0 0 0,1-1 0 0 0,0 1 0 0 0,-1-1 0 0 0,1 1 0 0 0,-1-1 0 0 0,0 1 0 0 0,0-1 0 0 0,0 0 0 0 0,-5-15 0 0 0,5 18 0 0 0,0 0 0 0 0,0-1 0 0 0,0 1 0 0 0,0 0 0 0 0,0-1 0 0 0,-1 1 0 0 0,1 0 0 0 0,0 0 0 0 0,0-1 0 0 0,0 1 0 0 0,-1 0 0 0 0,1 0 0 0 0,0 0 0 0 0,0-1 0 0 0,-1 1 0 0 0,1 0 0 0 0,0 0 0 0 0,-1 0 0 0 0,1 0 0 0 0,0-1 0 0 0,0 1 0 0 0,-1 0 0 0 0,1 0 0 0 0,0 0 0 0 0,-1 0 0 0 0,1 0 0 0 0,0 0 0 0 0,-1 0 0 0 0,1 0 0 0 0,0 0 0 0 0,-1 0 0 0 0,1 0 0 0 0,0 0 0 0 0,-1 0 0 0 0,1 0 0 0 0,0 0 0 0 0,-1 1 0 0 0,1-1 0 0 0,-11 5 0 0 0,-18 24-80 0 0,5-10 80 0 0,17-13 0 0 0,0 0 0 0 0,-1-1 0 0 0,1 1 0 0 0,-1-1 0 0 0,-4 1 0 0 0,3-1-19 0 0,5-3-25 0 0,7-4 17 0 0,13-7 52 0 0,0 0-1 0 0,-1-2 1 0 0,11-9-25 0 0,-9 8 0 0 0,-13 9 10 0 0,0 0 1 0 0,0-1 0 0 0,0 1 0 0 0,0-1 0 0 0,3-3-11 0 0,-4 3 0 0 0,-1 1 1 0 0,1-1 0 0 0,0 1 0 0 0,0 0 0 0 0,0 0 0 0 0,1 0-1 0 0,-1 0 1 0 0,1 1 0 0 0,-1 0 0 0 0,1-1 0 0 0,0 1 0 0 0,0 0-1 0 0,2 0 0 0 0,0-1 11 0 0,-5 3 42 0 0,-15 8 139 0 0,6-5-192 0 0,1 1 0 0 0,0-1 0 0 0,0 1 0 0 0,1 1 0 0 0,-1-1 0 0 0,-15 10 0 0 0,16-10 0 0 0,4-3 0 0 0,0-1 0 0 0,1 1 0 0 0,-1 0 0 0 0,0 0 0 0 0,1 0 0 0 0,-1 1 0 0 0,1-1 0 0 0,0 0 0 0 0,-1 0 0 0 0,1 1 0 0 0,0-1 0 0 0,0 1 0 0 0,0-1 0 0 0,0 1 0 0 0,0 0 0 0 0,0-1 0 0 0,0 1 0 0 0,1 0 0 0 0,-1 0 0 0 0,0-1 0 0 0,1 1 0 0 0,0 0 0 0 0,-1 2 0 0 0,0-3 0 0 0,0 8 0 0 0,1-8 0 0 0,0 0 0 0 0,0-1 0 0 0,0 1 0 0 0,0 0 0 0 0,0-1 0 0 0,0 1 0 0 0,0-1 0 0 0,0 1 0 0 0,1 0 0 0 0,-1-1 0 0 0,0 1 0 0 0,0-1 0 0 0,1 1 0 0 0,-1-1 0 0 0,0 1 0 0 0,1-1 0 0 0,-1 1 0 0 0,1-1 0 0 0,-1 1 0 0 0,0-1 0 0 0,1 1 0 0 0,-1-1 0 0 0,1 1 0 0 0,-1-1 0 0 0,1 0 0 0 0,0 0 0 0 0,-1 1 0 0 0,1-1 0 0 0,-1 0 0 0 0,1 0 0 0 0,0 1 0 0 0,-1-1 0 0 0,1 0 0 0 0,12 0 0 0 0,-9-1 0 0 0,0-1 0 0 0,0 0 0 0 0,1 0 0 0 0,-1 0 0 0 0,0 0 0 0 0,0-1 0 0 0,-1 1 0 0 0,1-1 0 0 0,-1 0 0 0 0,1 0 0 0 0,-1 0 0 0 0,1-2 0 0 0,3-1 0 0 0,-1-3 0 0 0,2-14 0 0 0,-8 22 0 0 0,0 1 0 0 0,1-1 0 0 0,-1 1 0 0 0,0-1 0 0 0,0 1 0 0 0,0-1 0 0 0,1 1 0 0 0,-1-1 0 0 0,0 1 0 0 0,0-1 0 0 0,0 1 0 0 0,0-1 0 0 0,0 1 0 0 0,0-1 0 0 0,0 1 0 0 0,0-1 0 0 0,0 1 0 0 0,0-1 0 0 0,-1 1 0 0 0,1-1 0 0 0,0 1 0 0 0,0-1 0 0 0,0 1 0 0 0,-1-1 0 0 0,1 1 0 0 0,0-1 0 0 0,0 1 0 0 0,-1-1 0 0 0,1 1 0 0 0,0 0 0 0 0,-1-1 0 0 0,1 1 0 0 0,0 0 0 0 0,-1-1 0 0 0,-1 2 0 0 0,1 0 0 0 0,-1 0 0 0 0,1 0 0 0 0,-1 0 0 0 0,1 1 0 0 0,0-1 0 0 0,-1 0 0 0 0,1 1 0 0 0,0-1 0 0 0,0 1 0 0 0,0-1 0 0 0,0 1 0 0 0,0 1 0 0 0,-1-1 0 0 0,-2 6 0 0 0,-1 0 0 0 0,1 0 0 0 0,0 1 0 0 0,1-1 0 0 0,0 1 0 0 0,0 0 0 0 0,1 0 0 0 0,0 5 0 0 0,-11 35 0 0 0,10-38 0 0 0,2-9 0 0 0,0 0 0 0 0,1 1 0 0 0,-1-1 0 0 0,1 0 0 0 0,-1 1 0 0 0,1-1 0 0 0,0 1 0 0 0,0 1 0 0 0,0-4 0 0 0,0 0 0 0 0,0 1 0 0 0,0-1 0 0 0,0 0 0 0 0,0 0 0 0 0,0 0 0 0 0,0 0 0 0 0,0 1 0 0 0,0-1 0 0 0,0 0 0 0 0,0 0 0 0 0,0 0 0 0 0,0 0 0 0 0,0 1 0 0 0,0-1 0 0 0,0 0 0 0 0,0 0 0 0 0,0 0 0 0 0,0 0 0 0 0,1 1 0 0 0,-1-1 0 0 0,0 0 0 0 0,0 0 0 0 0,0 0 0 0 0,0 0 0 0 0,0 0 0 0 0,0 1 0 0 0,1-1 0 0 0,-1 0 0 0 0,0 0 0 0 0,0 0 0 0 0,0 0 0 0 0,0 0 0 0 0,0 0 0 0 0,1 0 0 0 0,-1 0 0 0 0,0 0 0 0 0,0 0 0 0 0,0 0 0 0 0,1 0 0 0 0,-1 0 0 0 0,0 0 0 0 0,0 0 0 0 0,0 0 0 0 0,0 0 0 0 0,1 0 0 0 0,-1 0 0 0 0,0 0 0 0 0,0 0 0 0 0,0 0 0 0 0,0 0 0 0 0,1 0 0 0 0,-1 0 0 0 0,0 0 0 0 0,0 0 0 0 0,0 0 0 0 0,0 0 0 0 0,1-1 0 0 0,-1 1 0 0 0,0 0 0 0 0,0 0 0 0 0,0 0 0 0 0,0 0 0 0 0,8-7 0 0 0,-6 4 0 0 0,0-1 0 0 0,-1 0 0 0 0,1 0 0 0 0,-1 1 0 0 0,0-1 0 0 0,0 0 0 0 0,0 0 0 0 0,0-1 0 0 0,4-29 0 0 0,-5 34 0 0 0,0 0 0 0 0,0 0 0 0 0,0 0 0 0 0,0 0 0 0 0,0 0 0 0 0,0 0 0 0 0,0 0 0 0 0,0-1 0 0 0,0 1 0 0 0,0 0 0 0 0,0 0 0 0 0,0 0 0 0 0,0 0 0 0 0,0 0 0 0 0,0 0 0 0 0,0 0 0 0 0,0 0 0 0 0,0 0 0 0 0,0 0 0 0 0,0 0 0 0 0,0 0 0 0 0,0 0 0 0 0,0 0 0 0 0,0 0 0 0 0,-1-1 0 0 0,1 1 0 0 0,0 0 0 0 0,0 0 0 0 0,0 0 0 0 0,0 0 0 0 0,0 0 0 0 0,0 0 0 0 0,0 0 0 0 0,0 0 0 0 0,0 0 0 0 0,0 0 0 0 0,0 0 0 0 0,-1 0 0 0 0,1 0 0 0 0,0 0 0 0 0,0 0 0 0 0,0 0 0 0 0,0 0 0 0 0,0 0 0 0 0,0 0 0 0 0,0 0 0 0 0,0 1 0 0 0,0-1 0 0 0,0 0 0 0 0,0 0 0 0 0,0 0 0 0 0,-1 0 0 0 0,1 0 0 0 0,0 0 0 0 0,-7 4 0 0 0,-2 5 0 0 0,7-9 0 0 0,-4 14 0 0 0,5-13 0 0 0,1-1 0 0 0,0 0 0 0 0,0 0 0 0 0,0 0 0 0 0,-1 1 0 0 0,1-1 0 0 0,0 0 0 0 0,0 0 0 0 0,0 1 0 0 0,0-1 0 0 0,-1 0 0 0 0,1 0 0 0 0,0 1 0 0 0,0-1 0 0 0,0 0 0 0 0,0 0 0 0 0,0 1 0 0 0,0-1 0 0 0,0 0 0 0 0,0 1 0 0 0,0-1 0 0 0,0 0 0 0 0,0 0 0 0 0,0 1 0 0 0,0-1 0 0 0,0 0 0 0 0,0 1 0 0 0,0-1 0 0 0,0 0 0 0 0,0 0 0 0 0,1 1 0 0 0,-1-1 0 0 0,0 0 0 0 0,0 0 0 0 0,0 1 0 0 0,4 6 0 0 0,-3-7 0 0 0,-1 1 0 0 0,0-1 0 0 0,0 1 0 0 0,1-1 0 0 0,-1 1 0 0 0,0-1 0 0 0,0 1 0 0 0,0-1 0 0 0,0 1 0 0 0,0 0 0 0 0,1-1 0 0 0,-1 1 0 0 0,0-1 0 0 0,0 1 0 0 0,-1 0 0 0 0,1-1 0 0 0,0 1 0 0 0,0-1 0 0 0,0 1 0 0 0,0-1 0 0 0,0 1 0 0 0,-1 0 0 0 0,1-1 0 0 0,0 1 0 0 0,0-1 0 0 0,-1 1 0 0 0,1-1 0 0 0,0 1 0 0 0,-1-1 0 0 0,1 0 0 0 0,-1 1 0 0 0,1-1 0 0 0,0 1 0 0 0,-1-1 0 0 0,1 0 0 0 0,-1 1 0 0 0,1-1 0 0 0,-1 0 0 0 0,0 0 0 0 0,1 1 0 0 0,-1-1 0 0 0,-2 2 0 0 0,-2 2 0 0 0,2-2 0 0 0,3-2 0 0 0,-1 1 0 0 0,1-1 0 0 0,-1 0 0 0 0,1 0 0 0 0,-1 0 0 0 0,1 0 0 0 0,-1 0 0 0 0,1 0 0 0 0,-1 0 0 0 0,1 0 0 0 0,-1 0 0 0 0,1 0 0 0 0,-1 0 0 0 0,1 0 0 0 0,-1 0 0 0 0,1 0 0 0 0,0-1 0 0 0,-1 1 0 0 0,1 0 0 0 0,-1 0 0 0 0,1 0 0 0 0,-1-1 0 0 0,1 1 0 0 0,0 0 0 0 0,-1-1 0 0 0,-1 0 0 0 0,2 1 0 0 0,0 0 0 0 0,-1 0-1 0 0,1-1 1 0 0,0 1 0 0 0,0 0-1 0 0,-1 0 1 0 0,1-1 0 0 0,0 1-1 0 0,0 0 1 0 0,-1 0 0 0 0,1-1-1 0 0,0 1 1 0 0,0 0 0 0 0,0-1-1 0 0,0 1 1 0 0,-1 0 0 0 0,1-1-1 0 0,0 1 1 0 0,0 0 0 0 0,0-1 0 0 0,0 1-1 0 0,0 0 1 0 0,0-1 0 0 0,0 1-1 0 0,0 0 1 0 0,0-1 0 0 0,0 1-1 0 0,0 0 1 0 0,0-1 0 0 0,0 1-1 0 0,0 0 1 0 0,1-1 0 0 0,-1 1 0 0 0,-2-5-4 0 0,0 0 0 0 0,0 0 0 0 0,0 1 0 0 0,-3-5 4 0 0,-7-16 26 0 0,-6-13-15 0 0,8 23 42 0 0,3 1-42 0 0,7 13 21 0 0,0 1-75 0 0,2-5-24 0 0,-2 4 67 0 0,1 0 0 0 0,-1 0 0 0 0,0 0 0 0 0,1 0 1 0 0,-1 1-1 0 0,1-1 0 0 0,-1 0 0 0 0,1 0 0 0 0,-1 0 1 0 0,1 1-1 0 0,0-1 0 0 0,-1 0 0 0 0,1 1 0 0 0,0-1 1 0 0,0 0-1 0 0,-1 1 0 0 0,1-1 0 0 0,0 1 0 0 0,0-1 0 0 0,3-1 0 0 0,-1-1 0 0 0,0 0 0 0 0,0-1 0 0 0,0 1 0 0 0,0 0 0 0 0,-1-1 0 0 0,3-3 0 0 0,-3 3 0 0 0,0 1 0 0 0,1 0 0 0 0,-1 0 0 0 0,1 0 0 0 0,-1 0 0 0 0,4-2 0 0 0,29-20 0 0 0,-23 18 0 0 0,0 0 0 0 0,-1-1 0 0 0,4-3 0 0 0,-11 8 0 0 0,-4 3 0 0 0,0 0 0 0 0,0 0 0 0 0,0 0 0 0 0,0 0 0 0 0,0-1 0 0 0,1 1 0 0 0,-1 0 0 0 0,0 0 0 0 0,0 0 0 0 0,0 0 0 0 0,0 0 0 0 0,0 0 0 0 0,0 0 0 0 0,0 0 0 0 0,0-1 0 0 0,1 1 0 0 0,-1 0 0 0 0,0 0 0 0 0,0 0 0 0 0,0 0 0 0 0,0 0 0 0 0,0 0 0 0 0,0-1 0 0 0,0 1 0 0 0,0 0 0 0 0,0 0 0 0 0,0 0 0 0 0,0 0 0 0 0,0-1 0 0 0,0 1 0 0 0,0 0 0 0 0,0 0 0 0 0,0 0 0 0 0,0 0 0 0 0,0 0 0 0 0,0-1 0 0 0,0 1 0 0 0,0 0 0 0 0,0 0 0 0 0,0 0 0 0 0,0 0 0 0 0,-1 0 0 0 0,1 0 0 0 0,0-1 0 0 0,0 1 0 0 0,0 0 0 0 0,0 0 0 0 0,0 0 0 0 0,0 0 0 0 0,0 0 0 0 0,0 0 0 0 0,-1 0 0 0 0,1 0 0 0 0,0 0 0 0 0,0 0 0 0 0,0-1 0 0 0,0 1 0 0 0,-8-1 0 0 0,8 0 0 0 0,-10 6 0 0 0,1-1 0 0 0,0 1 0 0 0,-3 2 0 0 0,-14 8 0 0 0,14-9 0 0 0,-12 6 0 0 0,-3 3 0 0 0,22-12 0 0 0,0-1 0 0 0,1 1 0 0 0,-1-1 0 0 0,0 1 0 0 0,1 1 0 0 0,0-1 0 0 0,-4 4 0 0 0,3-3 0 0 0,1-2 0 0 0,4 3 0 0 0,3-5-6 0 0,0 0 0 0 0,1 0 1 0 0,-1-1-1 0 0,0 1 0 0 0,0-1 0 0 0,0 1 0 0 0,0-1 0 0 0,0 0 0 0 0,0-1 6 0 0,100-50 53 0 0,-70 33-53 0 0,-29 16 0 0 0,0 0 0 0 0,1 0 0 0 0,0 1 0 0 0,0-1 0 0 0,0 1 0 0 0,0 0 0 0 0,0 0 0 0 0,5-1 0 0 0,17-7 0 0 0,-8 3 0 0 0,-13 6-10 0 0,-4 1-33 0 0,1 0 43 0 0,-12 10 51 0 0,7-9-49 0 0,-43 26-2 0 0,5-8 0 0 0,21-10 0 0 0,0 1 0 0 0,1 0 0 0 0,-8 7 0 0 0,-38 19 0 0 0,42-27 0 0 0,6-3 0 0 0,8-3 0 0 0,-4-1 0 0 0,6 1 0 0 0,2 0 0 0 0,-4 3 0 0 0,0 2 0 0 0,6-3 0 0 0,4 1 0 0 0,1 0 0 0 0,-2-4 0 0 0,1 0 0 0 0,-1 0 0 0 0,1 0 0 0 0,-1-1 0 0 0,1 1 0 0 0,0-1 0 0 0,0 1 0 0 0,0-1 0 0 0,0 0 0 0 0,-1 0 0 0 0,2 0 0 0 0,0 1 0 0 0,-1-2 0 0 0,-1 1 0 0 0,1 0 0 0 0,0 0 0 0 0,-1 0 0 0 0,1 0 0 0 0,-1 0 0 0 0,0 0 0 0 0,1 0 0 0 0,0 1 0 0 0,5 6 0 0 0,0 0 0 0 0,1 0 0 0 0,0-1 0 0 0,0 0 0 0 0,1 0 0 0 0,-1-1 0 0 0,2 0 0 0 0,1 0 0 0 0,-7-4 0 0 0,0 0 0 0 0,0 0 0 0 0,0 1 0 0 0,0 0 0 0 0,-1 0 0 0 0,1 0 0 0 0,-1 0 0 0 0,1 0 0 0 0,-1 1 0 0 0,0-1 0 0 0,0 1 0 0 0,-1-1 5 0 0,0 0-13 0 0,5 11 75 0 0,-6-13-13 0 0,4 2-44 0 0,0-2-10 0 0,-1-4 0 0 0,2-1 0 0 0,3-2 0 0 0,-8 5 0 0 0,1 0 0 0 0,-1 0 0 0 0,0 0 0 0 0,0 0 0 0 0,1 0 0 0 0,-1 0 0 0 0,0 0 0 0 0,0-1 0 0 0,0 1 0 0 0,0 0 0 0 0,-1-1 0 0 0,1 1 0 0 0,0 0 0 0 0,0-1 0 0 0,-1 1 0 0 0,1-1 0 0 0,-1 1 0 0 0,1-1 0 0 0,-1 0 0 0 0,0 0 0 0 0,1-1 0 0 0,1 1 0 0 0,-1 0 0 0 0,1 0 0 0 0,-1 0 0 0 0,0 0 0 0 0,0 0 0 0 0,0 0 0 0 0,0 0 0 0 0,-1 0 0 0 0,1 0 0 0 0,0-2 0 0 0,-1 4 0 0 0,0-1 0 0 0,0 0 0 0 0,0 0 0 0 0,0 0 0 0 0,1 0 0 0 0,-1 0 0 0 0,0 1 0 0 0,1-1 0 0 0,-1 0 0 0 0,0 0 0 0 0,1 0 0 0 0,-1 1 0 0 0,1-1 0 0 0,-1 0 0 0 0,4-5 0 0 0,-2-6 0 0 0,-1-1 0 0 0,1 0 0 0 0,-2 1 0 0 0,0-1 0 0 0,-2-11 0 0 0,1-16 0 0 0,4 7 0 0 0,-1 30 0 0 0,0 5-10 0 0,-2-1-49 0 0,0-1-32 0 0,0 0-978 0 0,0 0-4088 0 0,0 0-1752 0 0</inkml:trace>
  <inkml:trace contextRef="#ctx0" brushRef="#br0" timeOffset="16113.398">3944 2704 4400 0 0,'0'0'200'0'0,"0"0"104"0"0,0 0 312 0 0,0 0 137 0 0,0 0 23 0 0,0 0-4 0 0,0 0-44 0 0,0 0-21 0 0,0 0-3 0 0,0 0 6 0 0,0 0 29 0 0,0 0 12 0 0,0 0 1 0 0,0 0-60 0 0,0 0-252 0 0,0 0-110 0 0,0 0-18 0 0,0 0-17 0 0,0 0-47 0 0,0 0-21 0 0,0 0-3 0 0,0 0-14 0 0,16 14 2435 0 0,-13-11-2488 0 0,0-1 0 0 0,1 0 0 0 0,-1 0 0 0 0,0-1-1 0 0,1 1 1 0 0,0 0 0 0 0,-1-1 0 0 0,1 0 0 0 0,0 0-1 0 0,-1 0 1 0 0,1-1 0 0 0,0 1 0 0 0,0-1 0 0 0,0 0-1 0 0,2 0-156 0 0,35 5 1295 0 0,-40-5-1135 0 0,-1 0-7 0 0,24 7 543 0 0,-15-5-556 0 0,0 0-1 0 0,0 0 0 0 0,0-1 1 0 0,1 0-1 0 0,-1-1 0 0 0,9 0-139 0 0,27 2 334 0 0,-35-1-234 0 0,11 3 174 0 0,-9 0-19 0 0,10 6 202 0 0,-18-8-405 0 0,0-1-1 0 0,0 1 1 0 0,0-1-1 0 0,0 1 1 0 0,0-1 0 0 0,0 0-1 0 0,1-1 1 0 0,-1 1-1 0 0,2-1-51 0 0,5 0 83 0 0,1 1 0 0 0,-1 1 0 0 0,1-1 0 0 0,-1 2 0 0 0,11 3-83 0 0,59 16 851 0 0,-61-17-757 0 0,-4-2-76 0 0,-10-1-4 0 0,0-1-1 0 0,0 0 1 0 0,0 1 0 0 0,0 0 0 0 0,0 1 0 0 0,0-1-1 0 0,0 1 1 0 0,3 3-14 0 0,11 9 75 0 0,-7-4-11 0 0,4-1-11 0 0,11 9 107 0 0,-24-15-28 0 0,-3-3-128 0 0,1-1-1 0 0,-1 1 0 0 0,0 0 1 0 0,0 0-1 0 0,0 0 0 0 0,0 0 1 0 0,0 0-1 0 0,0 0 0 0 0,0 0 1 0 0,0 1-1 0 0,-1-1 0 0 0,1 0 1 0 0,0 0-1 0 0,-1 1 0 0 0,1-1 1 0 0,-1 0-1 0 0,1 1 0 0 0,-1 0-3 0 0,13 8 424 0 0,2 1-596 0 0,-15-11 480 0 0,0 0-33 0 0,5 3-97 0 0,-5 0-156 0 0,0-2-72 0 0,0-1-408 0 0,0 0-141 0 0,0 0-10 0 0,0 0-295 0 0,0 0-1216 0 0,0 0-519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6:41:36.0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0 588 4112 0 0,'2'0'110'0'0,"-1"1"0"0"0,0 0 0 0 0,0-1 0 0 0,0 1 0 0 0,1 0 1 0 0,-1-1-1 0 0,0 1 0 0 0,0 0 0 0 0,0 0 0 0 0,0 0 0 0 0,0 0 0 0 0,0 0 0 0 0,0 0 0 0 0,-1 0 1 0 0,1 1-111 0 0,0-1 381 0 0,0 0 1 0 0,-1 0 0 0 0,1 0 0 0 0,0 0 0 0 0,0 0 0 0 0,0 0 0 0 0,0 0 0 0 0,0 0 0 0 0,0-1 0 0 0,0 1 0 0 0,0 0 0 0 0,0-1-1 0 0,0 1 1 0 0,1 0-382 0 0,-1-1 466 0 0,0 1 148 0 0,1 1 1 0 0,0-1 0 0 0,0 0-1 0 0,-1 1 1 0 0,1-1 0 0 0,0 0-1 0 0,0 0 1 0 0,0-1-1 0 0,0 1 1 0 0,0 0 0 0 0,0-1-1 0 0,1 1-614 0 0,0-1 220 0 0,19 2 3347 0 0,12 1-1901 0 0,-31-3-1599 0 0,-2 0 77 0 0,-1 0-6 0 0,0 0-29 0 0,21 6 916 0 0,-17-6-873 0 0,7 0-117 0 0,-1 0 0 0 0,1 1-1 0 0,4 0-34 0 0,-5 0 5 0 0,-9-1 10 0 0,0 0 0 0 0,1 0-1 0 0,-1 0 1 0 0,0 0 0 0 0,0 0 0 0 0,0 0 0 0 0,0 1-1 0 0,0-1 1 0 0,1 0 0 0 0,-1 1 0 0 0,0-1 0 0 0,0 1-1 0 0,0-1 1 0 0,1 1-15 0 0,21 8 135 0 0,-13-6-77 0 0,0-2-63 0 0,-9 0 10 0 0,0-1 0 0 0,0 1 0 0 0,1-1 0 0 0,-1 0 0 0 0,0 1 0 0 0,0 0 0 0 0,0-1 0 0 0,0 1 0 0 0,0 0 0 0 0,0 0 0 0 0,0-1 0 0 0,0 1 0 0 0,0 0 0 0 0,0 0 0 0 0,0 1-5 0 0,7 5 107 0 0,-5-3-86 0 0,-1 0 22 0 0,-1-3-43 0 0,-1-1 0 0 0,0 0 1 0 0,0 1-1 0 0,0-1 1 0 0,0 0-1 0 0,0 1 1 0 0,0-1-1 0 0,0 0 1 0 0,1 1-1 0 0,-1-1 1 0 0,0 0-1 0 0,0 1 0 0 0,0-1 1 0 0,1 0-1 0 0,-1 0 1 0 0,0 1-1 0 0,0-1 1 0 0,1 0-1 0 0,-1 0 1 0 0,0 1-1 0 0,1-1 1 0 0,-1 0-1 0 0,0 0 0 0 0,1 0 1 0 0,-1 0-1 0 0,0 0 1 0 0,1 1-1 0 0,-1-1 1 0 0,0 0-1 0 0,5 2-1 0 0,3 10-1 0 0,-5-9 2 0 0,2 1 0 0 0,0 1 0 0 0,0-1 0 0 0,2-1 0 0 0,-6-2 5 0 0,1-1 0 0 0,-1 1 0 0 0,0 0 0 0 0,1 0 0 0 0,-1 0 0 0 0,0 0 0 0 0,0 0 0 0 0,0 0 0 0 0,0 0 0 0 0,0 0 0 0 0,0 0-1 0 0,0 0 1 0 0,1 1-5 0 0,0 2 8 0 0,0-1 0 0 0,0 0 0 0 0,0 0 0 0 0,1-1 0 0 0,-1 1 0 0 0,1 0 0 0 0,0-1 0 0 0,0 1-8 0 0,8 5 11 0 0,-9-6 32 0 0,0 3-33 0 0,12 13-10 0 0,-11-13 1 0 0,6 5 149 0 0,-8-10-78 0 0,-1 0 7 0 0,1 1-11 0 0,6 5 1 0 0,-6-5-28 0 0,10 16-17 0 0,-10-14-14 0 0,-3-5 12 0 0,24 26 10 0 0,-15-14 17 0 0,2-2-14 0 0,-9-8-27 0 0,1 0 0 0 0,-1 0-1 0 0,0 0 1 0 0,1 1 0 0 0,-1-1 0 0 0,0 0-1 0 0,1 0 1 0 0,-1 1 0 0 0,0-1-1 0 0,0 0 1 0 0,1 0 0 0 0,-1 1 0 0 0,0-1-1 0 0,0 0 1 0 0,1 1 0 0 0,-1-1 0 0 0,0 0-1 0 0,0 1 1 0 0,0-1 0 0 0,0 0-1 0 0,1 1 1 0 0,-1-1 0 0 0,0 0 0 0 0,0 1-1 0 0,0-1 1 0 0,0 1 0 0 0,0-1-8 0 0,0 1-8 0 0,0 0 0 0 0,0 0 0 0 0,1 0 0 0 0,-1 0 0 0 0,0 0 0 0 0,1 0 0 0 0,-1 0 0 0 0,1 0 0 0 0,-1 0 0 0 0,1 0-1 0 0,-1 0 1 0 0,1 0 0 0 0,0 0 0 0 0,0-1 0 0 0,-1 1 0 0 0,1 0 0 0 0,0 0 0 0 0,0-1 0 0 0,0 1 0 0 0,0 0 8 0 0,0-1 6 0 0,-1 1 0 0 0,1-1 0 0 0,-1 1-1 0 0,1-1 1 0 0,-1 1 0 0 0,1 0 0 0 0,-1-1 0 0 0,0 1-1 0 0,1-1 1 0 0,-1 1 0 0 0,0 0 0 0 0,1 0 0 0 0,-1-1 0 0 0,0 1-1 0 0,0 0 1 0 0,0-1 0 0 0,0 1 0 0 0,1 0 0 0 0,-1 0-1 0 0,0-1 1 0 0,0 1 0 0 0,-1 0 0 0 0,1 0 0 0 0,0-1-1 0 0,0 1-5 0 0,0 0 1 0 0,0-1 0 0 0,0 0 0 0 0,0 1 0 0 0,0-1-1 0 0,0 1 1 0 0,0-1 0 0 0,0 0 0 0 0,0 1 0 0 0,0-1-1 0 0,1 1 1 0 0,-1-1 0 0 0,0 0 0 0 0,0 1 0 0 0,0-1-1 0 0,0 1 1 0 0,1-1 0 0 0,-1 0 0 0 0,0 1 0 0 0,0-1 0 0 0,1 0-1 0 0,-1 0 1 0 0,0 1 0 0 0,1-1 0 0 0,-1 0 0 0 0,0 1-1 0 0,1-1 1 0 0,-1 0-1 0 0,4 5 142 0 0,-4-4-145 0 0,0 0 0 0 0,0 0-1 0 0,1-1 1 0 0,-1 1 0 0 0,0 0-1 0 0,0 0 1 0 0,1 0 0 0 0,-1-1-1 0 0,1 1 1 0 0,-1 0-1 0 0,0 0 1 0 0,1-1 0 0 0,-1 1-1 0 0,1 0 1 0 0,0-1 0 0 0,0 1 3 0 0,10 16-84 0 0,-9-15 84 0 0,1 1 0 0 0,2 15 0 0 0,-1-7 0 0 0,-4-10 0 0 0,0-1 0 0 0,1 0 0 0 0,-1 1 0 0 0,0-1 0 0 0,0 0 0 0 0,1 1 0 0 0,-1-1 0 0 0,0 0 0 0 0,0 1 0 0 0,0-1 0 0 0,0 1 0 0 0,1-1 0 0 0,-1 1 0 0 0,0-1 0 0 0,0 0 0 0 0,0 1 0 0 0,0-1 0 0 0,0 1 0 0 0,0-1 0 0 0,0 1 0 0 0,0-1 0 0 0,0 0 0 0 0,-1 1 0 0 0,1-1 0 0 0,0 1 0 0 0,0-1 0 0 0,0 0 0 0 0,0 1 0 0 0,-1-1 0 0 0,1 1 0 0 0,0-1 0 0 0,0 0 0 0 0,-1 1 2 0 0,1-1-1 0 0,0 0 1 0 0,0 0 0 0 0,0 1-1 0 0,0-1 1 0 0,-1 0-1 0 0,1 0 1 0 0,0 1 0 0 0,0-1-1 0 0,0 0 1 0 0,0 0-1 0 0,0 1 1 0 0,0-1 0 0 0,0 0-1 0 0,0 1 1 0 0,0-1-1 0 0,0 0 1 0 0,0 0 0 0 0,0 1-1 0 0,0-1 1 0 0,0 0-1 0 0,0 1 1 0 0,0-1 0 0 0,0 0-1 0 0,0 0 1 0 0,0 1-1 0 0,1-1 1 0 0,-1 0 0 0 0,0 0-1 0 0,0 1 1 0 0,0-1-1 0 0,0 0 1 0 0,1 0 0 0 0,-1 1-1 0 0,0-1 1 0 0,0 0-1 0 0,0 0 1 0 0,1 0 0 0 0,-1 0-1 0 0,0 1-1 0 0,7 3 112 0 0,-7-3-16 0 0,5 14-368 0 0,-5-10 272 0 0,2 0 0 0 0,3 5 0 0 0,-4-9 0 0 0,-1-1 0 0 0,1 1 0 0 0,-1 0 0 0 0,0 0 0 0 0,1-1 0 0 0,-1 1 0 0 0,0 0 0 0 0,0 0 0 0 0,1-1 0 0 0,-1 1 0 0 0,0 0 0 0 0,0 0 0 0 0,0 0 0 0 0,0 0 0 0 0,0-1 0 0 0,0 2 0 0 0,0-1 2 0 0,0 0 0 0 0,0 1 0 0 0,1-1 0 0 0,-1 0 0 0 0,1 0 0 0 0,-1 0 0 0 0,1 1 0 0 0,-1-1 0 0 0,1 0 0 0 0,-1 0 0 0 0,1 0 0 0 0,0 0-2 0 0,4 10-8 0 0,-4-6-8 0 0,-2 10 16 0 0,1-15 0 0 0,0 1 0 0 0,0-1 0 0 0,0 1 0 0 0,0-1 0 0 0,0 1 0 0 0,0 0 0 0 0,0-1 0 0 0,0 1 0 0 0,0-1 0 0 0,0 1 0 0 0,0-1 0 0 0,0 1 0 0 0,1-1 0 0 0,-1 1 0 0 0,0-1 0 0 0,0 1 0 0 0,1-1 0 0 0,-1 1 0 0 0,0-1 0 0 0,1 1 0 0 0,-1-1 0 0 0,0 0 0 0 0,1 1 0 0 0,-1-1 0 0 0,1 0 0 0 0,-1 1 0 0 0,1-1 0 0 0,2 3 0 0 0,11 21-91 0 0,-12-16 65 0 0,-1-3 87 0 0,16 23-69 0 0,-15-24-5 0 0,-1-2-41 0 0,3 2 57 0 0,-3-2 72 0 0,1 2-17 0 0,0 1-59 0 0,-1-3-1 0 0,-1-1 0 0 0,1 0-1 0 0,0 1 1 0 0,0-1 0 0 0,0 0 0 0 0,-1 0-1 0 0,1 0 1 0 0,0 1 0 0 0,0-1 0 0 0,1 0-1 0 0,-1 0 1 0 0,0-1 0 0 0,0 1 0 0 0,0 0-1 0 0,1 0 1 0 0,0 0 2 0 0,-2-1 195 0 0,0 0 18 0 0,0 0-22 0 0,0 0-139 0 0,0 0-184 0 0,0 0-76 0 0,0 0-15 0 0,0 0-108 0 0,0 0-447 0 0,4-6-6573 0 0,-2 2 5850 0 0,0 3-529 0 0</inkml:trace>
  <inkml:trace contextRef="#ctx0" brushRef="#br0" timeOffset="1868.042">679 1240 3224 0 0,'0'0'368'0'0,"0"0"336"0"0,0 0 147 0 0,0 0 27 0 0,-6 14 7608 0 0,5-9-8120 0 0,1-1-129 0 0,-1-3-61 0 0,1 0 0 0 0,0 1 1 0 0,0-1-1 0 0,0 0 0 0 0,1 0 1 0 0,-1 0-1 0 0,0 1 1 0 0,0-1-1 0 0,1 0 0 0 0,-1 0 1 0 0,0 0-1 0 0,1 0 1 0 0,-1 0-1 0 0,1 0 0 0 0,0 1-176 0 0,-1-1 419 0 0,1-1-393 0 0,-1 0 0 0 0,0 0 0 0 0,0-1 0 0 0,0 1 0 0 0,0 0 0 0 0,0 0 0 0 0,1 0 0 0 0,-1 0 0 0 0,0 0 0 0 0,0 0 0 0 0,0 1 0 0 0,0-1 0 0 0,1 0 0 0 0,-1 0 0 0 0,0 0 0 0 0,0 0 0 0 0,0 0 0 0 0,0 0 0 0 0,1 0 0 0 0,-1 0 0 0 0,0 0 0 0 0,0 0 0 0 0,0 0 0 0 0,0 0 0 0 0,0 1 0 0 0,0-1 0 0 0,0 0 0 0 0,1 0 0 0 0,-1 0 0 0 0,0 0 0 0 0,0 0 0 0 0,0 1 0 0 0,0-1 0 0 0,0 0 0 0 0,0 0 0 0 0,0 0 0 0 0,0 0-1 0 0,0 0 1 0 0,0 1 0 0 0,0-1 0 0 0,0 0 0 0 0,0 0 0 0 0,0 0 0 0 0,0 0 0 0 0,0 1 0 0 0,0-1 0 0 0,0 0 0 0 0,0 0-26 0 0,0 1 147 0 0,0 0-1 0 0,0-1 0 0 0,1 1 0 0 0,-1 0 0 0 0,0-1 1 0 0,0 1-1 0 0,0 0 0 0 0,1 0 0 0 0,-1-1 0 0 0,0 1 1 0 0,1 0-1 0 0,-1-1 0 0 0,1 1 0 0 0,-1-1 1 0 0,1 1-1 0 0,-1-1 0 0 0,1 1 0 0 0,-1-1 0 0 0,1 1 1 0 0,-1-1-1 0 0,1 1 0 0 0,0-1 0 0 0,-1 0 0 0 0,1 1 1 0 0,0-1-1 0 0,-1 0 0 0 0,1 1 0 0 0,0-1-146 0 0,4 2 0 0 0,2-2 0 0 0,15 0 44 0 0,-16-1 371 0 0,-6 0-363 0 0,1 1 0 0 0,0 0 0 0 0,0 0 0 0 0,0-1 1 0 0,0 1-1 0 0,0 0 0 0 0,0 0 0 0 0,0 0 0 0 0,0 0 0 0 0,0 0 0 0 0,0 0 0 0 0,0 1 0 0 0,0-1 0 0 0,0 0 0 0 0,1 0-52 0 0,13 2 64 0 0,14 2 64 0 0,-22-3-117 0 0,-5-1 32 0 0,4 0-33 0 0,2 0-10 0 0,26-2 148 0 0,-33 2-88 0 0,8-3 156 0 0,-5 2-184 0 0,-1 0 0 0 0,0 0 0 0 0,0 0 0 0 0,0 0 0 0 0,0-1 0 0 0,0 1 0 0 0,0-1 0 0 0,-1 0 0 0 0,1 0 0 0 0,0 0 0 0 0,-1 0 0 0 0,0 0 0 0 0,3-2-32 0 0,4-5 19 0 0,62-52 457 0 0,-44 37-512 0 0,-26 24-168 0 0,6-3-212 0 0,9-9 661 0 0,3-5 343 0 0,-14 13-588 0 0,13-16 0 0 0,3-12 0 0 0,-18 28 0 0 0,3-2 0 0 0,-5 5 0 0 0,0-1 0 0 0,0 1 0 0 0,0 0 0 0 0,0-1 0 0 0,0 1 0 0 0,0 0 0 0 0,0-1 0 0 0,-1 1 0 0 0,1-1 0 0 0,0 0 0 0 0,-1 1 0 0 0,1-1 0 0 0,-1 1 0 0 0,0 0 6 0 0,1 0 0 0 0,0 0 0 0 0,-1 0 0 0 0,1 0-1 0 0,0 0 1 0 0,-1 0 0 0 0,1 0 0 0 0,0 1 0 0 0,0-1 0 0 0,0 0-1 0 0,0 1 1 0 0,0-1-6 0 0,8-9 66 0 0,-9 8-83 0 0,1-1 46 0 0,0 0 0 0 0,0 1 0 0 0,-1-1 0 0 0,2 1 0 0 0,-1-1 0 0 0,0 1 0 0 0,0-1 0 0 0,1 1 0 0 0,-1 0 0 0 0,1-1 0 0 0,0 1-29 0 0,-1 1 66 0 0,-19-13-3086 0 0,15 9-2938 0 0,1-1-1823 0 0</inkml:trace>
  <inkml:trace contextRef="#ctx0" brushRef="#br0" timeOffset="3933.169">1391 327 3224 0 0,'0'0'143'0'0,"0"0"89"0"0,0 0 270 0 0,0 0 118 0 0,0 0 20 0 0,0 0 43 0 0,0 0 150 0 0,0 0 60 0 0,0 0 17 0 0,0 0-48 0 0,0 0-206 0 0,0 0-89 0 0,0 0-20 0 0,0 0 2 0 0,0 0 22 0 0,0 0 5 0 0,0 0 0 0 0,0 0-27 0 0,0 0-112 0 0,0 0-49 0 0,0 0-10 0 0,9-15 2383 0 0,8-40-291 0 0,-13 42-2209 0 0,-2 9-151 0 0,-1 0 0 0 0,0 0 0 0 0,0 0 0 0 0,0 1 1 0 0,-1-1-1 0 0,1-1-110 0 0,-1 4 246 0 0,0 0-39 0 0,0-3-166 0 0,0 0-119 0 0,0 0 0 0 0,0 0 0 0 0,0-1 0 0 0,1 1-1 0 0,-1 0 1 0 0,2-1 78 0 0,4-9 115 0 0,3-6-121 0 0,-1 3 1262 0 0,-7 15-1260 0 0,0 0-1 0 0,-1 0 0 0 0,1 0 1 0 0,0 1-1 0 0,0-1 0 0 0,0 0 1 0 0,0 0-1 0 0,1 1 0 0 0,-1-1 1 0 0,0 1-1 0 0,1-1 0 0 0,-1 1 1 0 0,1-1-1 0 0,0 1 5 0 0,16-13 209 0 0,15-13-209 0 0,-26 19 64 0 0,-1 4 82 0 0,-5 4-131 0 0,-1 0 0 0 0,1 0 0 0 0,-1 0 0 0 0,1 0 0 0 0,-1 0 1 0 0,0-1-1 0 0,1 1 0 0 0,-1 0 0 0 0,1 0 0 0 0,-1 0 0 0 0,0-1 0 0 0,1 1 0 0 0,-1 0 0 0 0,0-1 0 0 0,1 1 0 0 0,-1 0 0 0 0,0-1 0 0 0,1 1 1 0 0,-1 0-1 0 0,0-1 0 0 0,0 1 0 0 0,1 0 0 0 0,-1-1 0 0 0,0 1 0 0 0,0-1 0 0 0,0 1 0 0 0,1-1 0 0 0,-1 1-15 0 0,2-1-11 0 0,0 1 0 0 0,0-1 0 0 0,1 0 0 0 0,-1 1 0 0 0,0-1 0 0 0,0 0 0 0 0,0-1 0 0 0,1 1 11 0 0,26-21 66 0 0,-28 21 276 0 0,19-4 972 0 0,-15 4-1185 0 0,-1-1-119 0 0,-1 1 1 0 0,1 0-1 0 0,0 1 0 0 0,0-1 0 0 0,-1 1 1 0 0,1-1-1 0 0,0 1 0 0 0,0 0 1 0 0,0 0-1 0 0,-1 1 0 0 0,1-1 0 0 0,0 1 1 0 0,0 0-1 0 0,0 0-10 0 0,-3 0-40 0 0,-1-1-128 0 0,0 0-901 0 0,0 0-403 0 0,0 0-86 0 0</inkml:trace>
  <inkml:trace contextRef="#ctx0" brushRef="#br0" timeOffset="5337.415">1732 32 2304 0 0,'0'0'101'0'0,"0"0"1"0"0,-2 0 8 0 0,2 0 350 0 0,0 0 147 0 0,0 0 29 0 0,-12 0-83 0 0,10 0 3146 0 0,1 0 3897 0 0,8 3-7073 0 0,0 0 0 0 0,1 0 0 0 0,-1-1 1 0 0,0 0-1 0 0,1 0 0 0 0,3 0-523 0 0,26 1 1244 0 0,-26-4-695 0 0,4 2-179 0 0,4-1 39 0 0,-11 1-319 0 0,-7-1-64 0 0,0 0 1 0 0,0 0 0 0 0,0 0 0 0 0,1 0-1 0 0,-1 1 1 0 0,0-1 0 0 0,0 0 0 0 0,0 0-1 0 0,0 1 1 0 0,0-1 0 0 0,0 1 0 0 0,0-1-1 0 0,0 1 1 0 0,0-1 0 0 0,0 1-1 0 0,0 0 1 0 0,0-1 0 0 0,1 2-27 0 0,7 5 92 0 0,-7-5 14 0 0,0-1 0 0 0,-1 0 0 0 0,1 1-1 0 0,0-1 1 0 0,-1 1 0 0 0,1-1 0 0 0,-1 1 0 0 0,1 0-106 0 0,-2-1-143 0 0,2-1-17 0 0,5 5 222 0 0,0-1-1 0 0,-1 1 1 0 0,1 0 0 0 0,-1 0-62 0 0,-1 0 72 0 0,-3-4-23 0 0,0 1 0 0 0,0 0 1 0 0,-1 0-1 0 0,1 0 0 0 0,0 0 1 0 0,-1 0-1 0 0,0 0 0 0 0,1 2-49 0 0,-1-3 83 0 0,1 1-25 0 0,0 0 1 0 0,0 0-1 0 0,-1 1 1 0 0,1-1-1 0 0,0 0 1 0 0,-1 1-1 0 0,1-1-58 0 0,-2 0-13 0 0,1-2 82 0 0,13 13 1085 0 0,-14-13-1162 0 0,5 4-239 0 0,6 11 88 0 0,4 14 621 0 0,-8-20-434 0 0,-2-1 96 0 0,-5-8-60 0 0,1 1-108 0 0,-1 1 37 0 0,1-1 0 0 0,-1 0 1 0 0,1 0-1 0 0,0 0 0 0 0,-1 0 1 0 0,1 0-1 0 0,0 0 1 0 0,0 0-1 0 0,0 0 0 0 0,0 0 1 0 0,0 0-1 0 0,0 0 0 0 0,0 0 1 0 0,0-1 6 0 0,2 3-5 0 0,19 22 407 0 0,-22-24 72 0 0,0-1 34 0 0,0 1-623 0 0,0 1 0 0 0,0 0 0 0 0,1-1 0 0 0,-1 1 0 0 0,0-1 0 0 0,0 1 0 0 0,1-1 0 0 0,-1 0 0 0 0,1 1 0 0 0,-1 0 115 0 0,1 0 213 0 0,-1-2-128 0 0,0 1-1 0 0,0 0 1 0 0,1 0-1 0 0,-1-1 1 0 0,0 1-1 0 0,0 0 1 0 0,1 0-1 0 0,-1-1 1 0 0,1 1-1 0 0,-1 0 1 0 0,1-1-1 0 0,-1 1 1 0 0,1-1-1 0 0,-1 1 1 0 0,1-1-1 0 0,-1 1 1 0 0,1-1-1 0 0,0 1-84 0 0,-1 0-115 0 0,0-1 0 0 0,4 7 352 0 0,0-6-240 0 0,-3 0-104 0 0,-1-1-48 0 0,0 0 47 0 0,0 0 1 0 0,0 0-1 0 0,1 0 1 0 0,-1 0 0 0 0,0 0-1 0 0,0 0 1 0 0,0 0 0 0 0,1 0-1 0 0,-1 0 1 0 0,0 0 0 0 0,0 0-1 0 0,1 0 1 0 0,-1 0 0 0 0,0 0-1 0 0,0 0 1 0 0,0 0 0 0 0,1 0-1 0 0,-1 0 1 0 0,0 0 0 0 0,0 0-1 0 0,0 0 1 0 0,1 0-1 0 0,-1-1 1 0 0,0 1 0 0 0,0 0-1 0 0,0 0 1 0 0,0 0 0 0 0,1 0-1 0 0,-1 0 1 0 0,0-1 0 0 0,0 1-1 0 0,0 0 108 0 0,3-2-4213 0 0,-3 1 1426 0 0,3-2-4518 0 0</inkml:trace>
  <inkml:trace contextRef="#ctx0" brushRef="#br0" timeOffset="7051.972">2114 699 2304 0 0,'0'0'101'0'0,"0"0"57"0"0,0 0 151 0 0,0 0 67 0 0,0 0 9 0 0,0 0-29 0 0,0 0-145 0 0,0 0-68 0 0,0 0-14 0 0,0 0 80 0 0,0 0 342 0 0,0 0 149 0 0,0 0 32 0 0,0 0-40 0 0,0 0-186 0 0,0 0-80 0 0,0 0-12 0 0,0 0-19 0 0,0 0-62 0 0,0 0-21 0 0,0 0-6 0 0,0 0-16 0 0,0 0-54 0 0,0 17 3222 0 0,-1-15-3272 0 0,0 0 1 0 0,0 0 0 0 0,0 0-1 0 0,0 0 1 0 0,0 0 0 0 0,0-1-1 0 0,0 1 1 0 0,0 0 0 0 0,-1 0-1 0 0,1-1 1 0 0,-1 1 0 0 0,1-1-1 0 0,-1 1 1 0 0,0-1-1 0 0,0 0 1 0 0,0 1 0 0 0,1-1-1 0 0,-2 0-186 0 0,-12 15 960 0 0,-11 8 64 0 0,23-22-1013 0 0,0 0 0 0 0,0 1 0 0 0,0-1 0 0 0,0 1-1 0 0,0-1 1 0 0,-1 2-11 0 0,-4 5-1 0 0,6-8 1 0 0,0 1 0 0 0,0 0 0 0 0,0 0 0 0 0,1-1 0 0 0,-1 1 0 0 0,0 1 0 0 0,1-1 0 0 0,0 0 0 0 0,-1 1 0 0 0,-6 8 0 0 0,-5 3-11 0 0,11-12 74 0 0,0 1 0 0 0,-1-1 0 0 0,1 1 0 0 0,-1-1 0 0 0,1 0 0 0 0,-1 0 0 0 0,-2 1-63 0 0,4-2 485 0 0,0 3-357 0 0,0 0 1 0 0,-1 0-1 0 0,1 0 1 0 0,-1-1-1 0 0,0 1 1 0 0,0 0-1 0 0,0-1 0 0 0,-1 1-128 0 0,0 2 90 0 0,2-3-90 0 0,0-1 0 0 0,1 1 0 0 0,-1 0 0 0 0,1 1 0 0 0,0-1 0 0 0,-1 0 0 0 0,2 0 0 0 0,-1 2 0 0 0,0-3 0 0 0,-2 13-46 0 0,2-14 156 0 0,0 1 0 0 0,0-1 1 0 0,0 0-1 0 0,0 1 0 0 0,0-1 0 0 0,0 1 1 0 0,0-1-1 0 0,0 0 0 0 0,1 1 0 0 0,-1-1 0 0 0,0 0 1 0 0,1 1-1 0 0,-1-1 0 0 0,1 0 0 0 0,0 1 1 0 0,-1-1-1 0 0,1 0 0 0 0,0 0 0 0 0,0 1-110 0 0,2 3 0 0 0,0 1 0 0 0,0-1 0 0 0,-1 0 0 0 0,1 0 0 0 0,1 0 0 0 0,-1-1 0 0 0,4 4 0 0 0,8 3 0 0 0,5 13 0 0 0,0-10 62 0 0,-13-11 608 0 0,-5-2-471 0 0,-1 0 310 0 0,0-1-66 0 0,5 2-274 0 0,-6-2-163 0 0,9 8-16 0 0,-6-6 10 0 0,0-1 0 0 0,0 0 0 0 0,0 0 0 0 0,0 0 0 0 0,1 0 0 0 0,-1 0 0 0 0,0-1 0 0 0,1 1 0 0 0,-1-1 0 0 0,0 0 0 0 0,1 0 0 0 0,-1 0 0 0 0,1-1 0 0 0,0 1 0 0 0,8-1 0 0 0,-8 1 0 0 0,0 1 0 0 0,0 0 0 0 0,0-1 0 0 0,0 1 0 0 0,3 2 0 0 0,-3-2 0 0 0,0 0 0 0 0,0 0 0 0 0,0 0 0 0 0,0 0 0 0 0,5-1 0 0 0,4 2 0 0 0,-11-2 0 0 0,0 0 0 0 0,0 1 0 0 0,0-1 0 0 0,0 0 0 0 0,1 0 0 0 0,-1 0 0 0 0,0 0 0 0 0,0 0 0 0 0,0-1 0 0 0,0 1 0 0 0,0-1 0 0 0,0 1 0 0 0,0-1 0 0 0,0 0 0 0 0,0 0 0 0 0,-1 1 0 0 0,0-1 0 0 0,0 1 0 0 0,0 0 0 0 0,-1-1 0 0 0,1 1 0 0 0,0 0 0 0 0,0-1 0 0 0,0 1 0 0 0,0 0 0 0 0,0 0 0 0 0,0 0 0 0 0,0 0 0 0 0,0 0 0 0 0,0 0 0 0 0,-1 0 0 0 0,2 0 0 0 0,25-1 0 0 0,-25 0 37 0 0,1 1-1 0 0,-1-1 1 0 0,1 1-1 0 0,0-1 1 0 0,-1 0-1 0 0,1 0 1 0 0,-1 0-1 0 0,2-1-36 0 0,2-1 1148 0 0,-5 3-705 0 0,0-1-294 0 0,5 0-133 0 0,17-6-16 0 0,-17 6 0 0 0,1 1 0 0 0,0-1 0 0 0,1-1 0 0 0,-1-1 0 0 0,1 3 0 0 0,0-2 0 0 0,-1 0 0 0 0,-2 0 0 0 0,0-1 0 0 0,-5 3-131 0 0,0 0-1 0 0,0-1 1 0 0,0 1 0 0 0,1 0-1 0 0,-1 0 1 0 0,0 0 0 0 0,0-1-1 0 0,1 1 1 0 0,-1 0 0 0 0,0 0-1 0 0,0 0 1 0 0,1 0 0 0 0,-1 0-1 0 0,0 0 1 0 0,0-1 0 0 0,1 1-1 0 0,-1 0 1 0 0,0 0-1 0 0,1 0 1 0 0,-1 0 0 0 0,0 0-1 0 0,0 0 1 0 0,1 0 0 0 0,-1 0-1 0 0,0 0 1 0 0,1 0 0 0 0,-1 1-1 0 0,0-1 1 0 0,0 0 0 0 0,1 0-1 0 0,-1 0 1 0 0,0 0 131 0 0,2-1-5533 0 0,0-3-2178 0 0</inkml:trace>
  <inkml:trace contextRef="#ctx0" brushRef="#br0" timeOffset="8151.998">2815 896 1840 0 0,'0'0'164'0'0,"0"0"16"0"0,-1 1-48 0 0,-15 5 10728 0 0,19-9-5664 0 0,7-6-3597 0 0,-10 8-1633 0 0,1 0 0 0 0,0 0 0 0 0,0 0-1 0 0,0 0 1 0 0,-1 0 0 0 0,1 0 0 0 0,0 0-1 0 0,-1 0 1 0 0,1 0 0 0 0,-1 0 0 0 0,0 0-1 0 0,1-1 1 0 0,-1 1 0 0 0,0 0 0 0 0,0 0-1 0 0,1-1 35 0 0,-2-1 235 0 0,1-1 0 0 0,1 1 0 0 0,-1 0 0 0 0,0-1 0 0 0,1 1 0 0 0,0-1-1 0 0,0 1 1 0 0,0 0 0 0 0,1-3-235 0 0,0 2-11 0 0,-1-1 0 0 0,0 1 0 0 0,0 0 0 0 0,0-1 0 0 0,-1 0 0 0 0,1 1 11 0 0,0-16 0 0 0,0 18 0 0 0,-1 0 0 0 0,1 1 0 0 0,-1 0 0 0 0,1-1 0 0 0,-1 1 0 0 0,1 0 0 0 0,-1-1 0 0 0,0 1 0 0 0,0-1 0 0 0,1 1 0 0 0,-1-1 0 0 0,0 1 0 0 0,0 0 0 0 0,0-1 0 0 0,-1 1 0 0 0,1-1 0 0 0,-2-9 21 0 0,1 7-2 0 0,0 0-1 0 0,0 1 0 0 0,0-1 0 0 0,1 0 1 0 0,0 0-1 0 0,-1 0 0 0 0,1 0 0 0 0,1 0 1 0 0,-1 0-1 0 0,1 1 0 0 0,-1-1 0 0 0,2-3-18 0 0,8-18-164 0 0,1-2 1248 0 0,-10 26-1048 0 0,-1 0-1 0 0,1 0 1 0 0,-1 0 0 0 0,1 0 0 0 0,0 0-1 0 0,-1 0 1 0 0,1 1 0 0 0,0-1 0 0 0,0 0 0 0 0,0 0-1 0 0,0 1 1 0 0,0-1 0 0 0,0 0 0 0 0,0 1-1 0 0,0-1-35 0 0,0 1 88 0 0,-1 0 0 0 0,1-1-74 0 0,-1 1 0 0 0,1 0 0 0 0,0 0 0 0 0,-1-1 0 0 0,1 1 0 0 0,0-1 0 0 0,-1 1 0 0 0,1-1 0 0 0,-1 1 0 0 0,1-1 0 0 0,-1 1 0 0 0,1-1 0 0 0,-1 1-1 0 0,1-1 1 0 0,-1 1 0 0 0,0-1 0 0 0,1 0 0 0 0,-1 1 0 0 0,0-1 0 0 0,1 0 0 0 0,-1 1 0 0 0,0-1 0 0 0,0 0 0 0 0,0 0 0 0 0,0 1 0 0 0,0-1 0 0 0,0 0 0 0 0,0 0-14 0 0,5-11-260 0 0,-4 11 198 0 0,-1 1-1 0 0,0-1 1 0 0,1 0-1 0 0,-1 1 1 0 0,0-1 0 0 0,0 1-1 0 0,1-1 1 0 0,-1 0 0 0 0,0 1-1 0 0,0-1 1 0 0,0 0 0 0 0,0 1-1 0 0,0-1 1 0 0,0 0-1 0 0,0 0 63 0 0,1-4-1852 0 0,0 1-3301 0 0,4 1-1540 0 0</inkml:trace>
  <inkml:trace contextRef="#ctx0" brushRef="#br0" timeOffset="9922.339">2969 410 1376 0 0,'12'3'1565'0'0,"-10"-4"10632"0"0,6-1-7706 0 0,14-9-3778 0 0,-19 9-582 0 0,2-1-7 0 0,0 0 0 0 0,0 0 0 0 0,-1-1-1 0 0,1 0 1 0 0,-1 0 0 0 0,0 0 0 0 0,0 0-1 0 0,1-2-123 0 0,7-11 1448 0 0,-12 17-1005 0 0,0 0-436 0 0,1 0 0 0 0,-1 0 0 0 0,1-1 0 0 0,0 1 0 0 0,-1 0 0 0 0,1 0 0 0 0,-1 0 0 0 0,1 0 0 0 0,-1-1 0 0 0,1 1 0 0 0,-1 0 0 0 0,0 0 0 0 0,1-1 0 0 0,-1 1 0 0 0,1 0 0 0 0,-1-1 0 0 0,1 1 0 0 0,-1 0 0 0 0,0-1 0 0 0,1 1 0 0 0,-1-1 0 0 0,0 1 0 0 0,1-1-1 0 0,-1 1 1 0 0,0-1 0 0 0,0 1-7 0 0,1-2-1 0 0,0 1 0 0 0,0-1 0 0 0,0 1 0 0 0,1-1 0 0 0,-1 1 0 0 0,0 0 0 0 0,1 0 0 0 0,-1 0 0 0 0,0-1 0 0 0,1 1 0 0 0,-1 1 0 0 0,1-1 0 0 0,0 0 0 0 0,-1 0 0 0 0,1 0 0 0 0,0 1 1 0 0,22-13-253 0 0,-23 13 342 0 0,7-3 83 0 0,24-10-172 0 0,-11 6 0 0 0,-11 5 0 0 0,-2 1 402 0 0,-6 1-313 0 0,0 0-1 0 0,0 0 0 0 0,0-1 0 0 0,1 1 0 0 0,-1 0 1 0 0,0-1-1 0 0,0 0 0 0 0,0 1 0 0 0,0-1 0 0 0,1-1-88 0 0,-3 2 144 0 0,18-1 426 0 0,-15 1-598 0 0,0 0 1 0 0,-1 0-1 0 0,1 0 1 0 0,0 0-1 0 0,0 0 1 0 0,-1 0-1 0 0,3-1 28 0 0,14-2 219 0 0,-14 3-420 0 0,-3 0 173 0 0,-1 0 1 0 0,1 0-1 0 0,0 0 1 0 0,-1 0-1 0 0,1 0 1 0 0,0 0-1 0 0,0 0 1 0 0,-1 0-1 0 0,1 1 0 0 0,0-1 1 0 0,-1 1-1 0 0,1-1 1 0 0,-1 1-1 0 0,1 0 1 0 0,-1-1-1 0 0,1 1 1 0 0,-1 0 27 0 0,0 0 3 0 0,-1-1 0 0 0,1 0 0 0 0,-1 0 1 0 0,1 1-1 0 0,-1-1 0 0 0,0 0 0 0 0,1 0 0 0 0,-1 0 1 0 0,1 0-1 0 0,-1 0 0 0 0,1 1 0 0 0,-1-1 0 0 0,1 0 1 0 0,-1 0-1 0 0,1 0 0 0 0,-1 0 0 0 0,1 0 0 0 0,-1-1 1 0 0,1 1-1 0 0,-1 0 0 0 0,0 0 0 0 0,1 0 0 0 0,0 0-3 0 0,0-1 5 0 0,0 1 0 0 0,0 0-1 0 0,0 0 1 0 0,0 0-1 0 0,0 0 1 0 0,0 0 0 0 0,0 0-1 0 0,0 0 1 0 0,1 0-1 0 0,-1 0 1 0 0,0 0 0 0 0,0 1-1 0 0,0-1 1 0 0,0 0 0 0 0,1 1-5 0 0,0 0 32 0 0,-1 0 1 0 0,1 0 0 0 0,0-1 0 0 0,0 1 0 0 0,0-1 0 0 0,0 0 0 0 0,0 1 0 0 0,0-1-1 0 0,0 0 1 0 0,1 0-33 0 0,14 2 206 0 0,-15-2-208 0 0,11 5 18 0 0,-8-3 37 0 0,-1 2-24 0 0,-3-4 46 0 0,-1 0-28 0 0,0 0-102 0 0,10 10-44 0 0,-6-6 99 0 0,-1-1 16 0 0,-2-1 48 0 0,1 2-64 0 0,-1-2-64 0 0,13 21 48 0 0,-9-8 16 0 0,-3-9 4 0 0,-1-4-14 0 0,7 13 80 0 0,-8-13 646 0 0,1-1-51 0 0,15 17-118 0 0,-9-13-547 0 0,-2-2 0 0 0,-2 0 0 0 0,2 5 0 0 0,13 20 0 0 0,7 0 0 0 0,-6 0 0 0 0,-15-24 0 0 0,0-1 0 0 0,1 3 0 0 0,5 3 0 0 0,-8-8 0 0 0,-1 0 0 0 0,1 0 0 0 0,-1 0 0 0 0,1 0 0 0 0,0 0 0 0 0,-1 0 0 0 0,1-1 0 0 0,0 1 0 0 0,0-1 0 0 0,-1 1 0 0 0,1-1 0 0 0,0 0 0 0 0,0 0 0 0 0,0 1 0 0 0,0-1 0 0 0,0-1 0 0 0,19 3 0 0 0,-4 3 0 0 0,-10-3-13 0 0,-6-2-26 0 0,14 7 99 0 0,-9-6-60 0 0,8 5 0 0 0,-10-4 0 0 0,0-2 0 0 0,16 7 0 0 0,-8-1 0 0 0,-10-5-320 0 0,-2-2-1345 0 0,-2-3-582 0 0</inkml:trace>
  <inkml:trace contextRef="#ctx0" brushRef="#br0" timeOffset="11670.874">3768 593 3224 0 0,'17'0'2616'0'0,"-16"1"4827"0"0,3 1-3787 0 0,26 8-2188 0 0,-20-8-937 0 0,0 1 0 0 0,-1 0-1 0 0,1 1 1 0 0,3 3-531 0 0,-9-6 181 0 0,48 19 1379 0 0,-51-20-1464 0 0,-1 0-4 0 0,15 7 166 0 0,-13-5-246 0 0,20 9 125 0 0,-2-7 398 0 0,-16-4-419 0 0,-1 0 0 0 0,1 1-1 0 0,0 0 1 0 0,0 0 0 0 0,-1 0-1 0 0,1 0-115 0 0,16 6 122 0 0,-19-7-109 0 0,0 1 1 0 0,1-1-1 0 0,-1 0 1 0 0,0 1-1 0 0,0-1 0 0 0,1 1 1 0 0,-1 0-1 0 0,0-1 1 0 0,0 1-1 0 0,0 0 0 0 0,0-1 1 0 0,0 1-1 0 0,0 0-13 0 0,6 3 0 0 0,0-2 0 0 0,-5-1 0 0 0,0-1 0 0 0,0 1 0 0 0,0 0 0 0 0,-1-1 0 0 0,1 1 0 0 0,0-1 0 0 0,0 0 0 0 0,0 0 0 0 0,0 0 0 0 0,0 0 0 0 0,1 0 0 0 0,-1 0 0 0 0,0 0 0 0 0,0-1 0 0 0,8-2-12 0 0,-10 2-386 0 0,-12-11-5110 0 0,5 2 3464 0 0,1-1-17 0 0</inkml:trace>
  <inkml:trace contextRef="#ctx0" brushRef="#br0" timeOffset="12271.946">4117 595 4144 0 0,'0'0'191'0'0,"0"1"-11"0"0,0 0 297 0 0,0 0 1 0 0,0-1 0 0 0,0 1 0 0 0,0 0 0 0 0,0 0 0 0 0,0 0 0 0 0,1 0 0 0 0,-1 0 0 0 0,0 0-1 0 0,0-1 1 0 0,1 1 0 0 0,-1 0 0 0 0,0 0 0 0 0,1 0 0 0 0,-1-1 0 0 0,1 1 0 0 0,-1 0-1 0 0,1 0 1 0 0,-1-1-478 0 0,1 1 113 0 0,-1-1 0 0 0,0 0 0 0 0,1 1 1 0 0,-1-1-1 0 0,0 0 0 0 0,0 1 0 0 0,0-1 0 0 0,1 0 0 0 0,-1 1 0 0 0,0-1 0 0 0,0 1 0 0 0,0-1 0 0 0,0 1 0 0 0,0-1 0 0 0,0 0 0 0 0,0 1 0 0 0,0-1 0 0 0,0 1 0 0 0,0-1 0 0 0,0 1 0 0 0,0-1 0 0 0,0 0 0 0 0,0 1 0 0 0,0-1 0 0 0,0 1 0 0 0,0-1 0 0 0,0 0 0 0 0,-1 1-113 0 0,-8 54 2696 0 0,5-31-2031 0 0,4-18-647 0 0,-1 0 0 0 0,0-1 0 0 0,0 0 0 0 0,-1 1 0 0 0,1-1 0 0 0,-1 0-1 0 0,0 0 1 0 0,-2 3-18 0 0,-4 10-4 0 0,-4 9 72 0 0,12-26-25 0 0,0-1-91 0 0,0 0-44 0 0,0 0-11 0 0,0-22-2062 0 0,7 0-2719 0 0,-4 15 3094 0 0</inkml:trace>
  <inkml:trace contextRef="#ctx0" brushRef="#br0" timeOffset="13303.31">4142 606 7056 0 0,'0'0'322'0'0,"0"0"-7"0"0,0 0-20 0 0,0 0 671 0 0,0 0 317 0 0,0 0 58 0 0,0 0-55 0 0,0 0-302 0 0,0 0-138 0 0,-2 17 4747 0 0,14 8-4398 0 0,-11-24-898 0 0,-1-1 45 0 0,9 13 548 0 0,-7-11-856 0 0,0 0 17 0 0,0 1 0 0 0,0-1 0 0 0,1 0 0 0 0,-1 0 0 0 0,0 0-1 0 0,1 0 1 0 0,0 0 0 0 0,0 0 0 0 0,1 0-51 0 0,41 26 92 0 0,-40-23-112 0 0,-5-5 20 0 0,1 1 0 0 0,-1 0 0 0 0,1-1 0 0 0,-1 1 0 0 0,1 0 0 0 0,-1-1 0 0 0,0 1 0 0 0,1 0 0 0 0,-1 0 0 0 0,0 0 0 0 0,1-1 0 0 0,-1 1 0 0 0,0 0 0 0 0,0 0 0 0 0,0 0 0 0 0,0-1 0 0 0,0 1 0 0 0,0 0 0 0 0,0 2 0 0 0,0-3 0 0 0,0 1 0 0 0,0 0 0 0 0,0 0 0 0 0,0-1 0 0 0,0 1 0 0 0,-1 0 0 0 0,1-1 0 0 0,0 1 0 0 0,0 0 0 0 0,-1-1 0 0 0,1 1 0 0 0,0 0 0 0 0,-1-1 0 0 0,1 1 0 0 0,-1-1 0 0 0,1 1 0 0 0,0-1 0 0 0,-1 1 0 0 0,1-1 0 0 0,-1 1 0 0 0,0-1 0 0 0,1 1 0 0 0,-1-1 0 0 0,-8 6 0 0 0,-22 6 0 0 0,15-3 15 0 0,11-7 10 0 0,1 0-1 0 0,-1 1 1 0 0,1-1-1 0 0,0 1 1 0 0,-2 2-25 0 0,-22 15 569 0 0,28-19-568 0 0,-1-1 0 0 0,1 0-1 0 0,0 0 1 0 0,0 0 0 0 0,0 1 0 0 0,-1-1 0 0 0,1 0 0 0 0,0 0-1 0 0,0 0 1 0 0,-1 0 0 0 0,1 1 0 0 0,0-1 0 0 0,0 0 0 0 0,-1 0-1 0 0,1 0 1 0 0,0 0 0 0 0,0 0 0 0 0,-1 0 0 0 0,1 0-1 0 0,0 0 1 0 0,0 0 0 0 0,-1 0 0 0 0,1 0 0 0 0,0 0 0 0 0,0 0-1 0 0,-1 0 1 0 0,1 0 0 0 0,0 0 0 0 0,0 0 0 0 0,-1 0 0 0 0,1-1-1 0 0,0 1 1 0 0,0 0-1 0 0,1-8 40 0 0,8-10 10 0 0,-6 14-69 0 0,-2 2-46 0 0,1 0 0 0 0,-1 0 0 0 0,1 0 0 0 0,0 0 0 0 0,0 0 0 0 0,0 0 0 0 0,0 0 0 0 0,0 1 0 0 0,1-1-1 0 0,-1 1 1 0 0,0-1 0 0 0,2 0 65 0 0,31-12 0 0 0,-31 13 0 0 0,-5 4 0 0 0,-3 1 0 0 0,1-1 0 0 0,-1 1 0 0 0,0-1 0 0 0,0 0 0 0 0,-1 0 0 0 0,-3 2 0 0 0,5-3 0 0 0,0-1 0 0 0,-1 0 22 0 0,4-1 95 0 0,0 0 66 0 0,0 0 17 0 0,0 0-18 0 0,-8-6-94 0 0,7 3-167 0 0,0-1 0 0 0,0 1 0 0 0,1-1-1 0 0,-1 0 1 0 0,1 1 0 0 0,0-1 0 0 0,0 0 0 0 0,0 0-1 0 0,1 1 1 0 0,0-5 79 0 0,1 4 0 0 0,2 2 0 0 0,-1 0 0 0 0,-5 2 22 0 0,2 0 96 0 0,0 0 73 0 0,0 0 22 0 0,-15-14-993 0 0,12 10-366 0 0,-2 2-64 0 0</inkml:trace>
  <inkml:trace contextRef="#ctx0" brushRef="#br0" timeOffset="28005.978">83 2963 1376 0 0,'0'0'65'0'0,"0"0"202"0"0,0 0 825 0 0,0 0 364 0 0,0 0 72 0 0,0 5 449 0 0,1-3 5392 0 0,4-1-6977 0 0,0 0 0 0 0,0-1 1 0 0,-1 1-1 0 0,1-1 0 0 0,0 0 0 0 0,0-1 0 0 0,0 1 0 0 0,-1-1 0 0 0,1 0 0 0 0,0 0 0 0 0,2-1-392 0 0,2 1 355 0 0,-6 1-271 0 0,-1 0 0 0 0,0-1 1 0 0,0 1-1 0 0,0-1 1 0 0,0 1-1 0 0,0-1 0 0 0,0 1 1 0 0,0-1-1 0 0,0 0 1 0 0,0 0-1 0 0,0 0-84 0 0,-1 0 157 0 0,-1 1 31 0 0,0 0 4 0 0,12-10-936 0 0,-11 0-1750 0 0,-1 5 1028 0 0</inkml:trace>
  <inkml:trace contextRef="#ctx0" brushRef="#br0" timeOffset="29434.761">503 2860 4632 0 0,'0'0'209'0'0,"1"0"-5"0"0,2 0 0 0 0,-2 0 628 0 0,-1 0 267 0 0,2 0-374 0 0,1-1 1 0 0,-1 1 0 0 0,0-1-1 0 0,0 1 1 0 0,0-1 0 0 0,0 0-1 0 0,0 1 1 0 0,0-1 0 0 0,0 0 0 0 0,0 0-1 0 0,-1-1 1 0 0,2 0-726 0 0,18-9 1479 0 0,9-8-450 0 0,-25 15-846 0 0,1 0 0 0 0,0 1 1 0 0,-1 0-1 0 0,1-1 0 0 0,1 2 0 0 0,2-2-183 0 0,22-4 1007 0 0,0 1 0 0 0,11-1-1007 0 0,61-15 2104 0 0,-80 21-1623 0 0,0 1 1 0 0,7 1-482 0 0,-16 0 175 0 0,-13 0-103 0 0,16 0 144 0 0,39-2 480 0 0,-53 2-684 0 0,-1 0 0 0 0,0 1 0 0 0,0-1 0 0 0,0 1 0 0 0,0-1 0 0 0,0 1 0 0 0,0 0 0 0 0,0 0 0 0 0,0-1 0 0 0,-1 2 0 0 0,1-1 0 0 0,0 0 0 0 0,0 0 0 0 0,-1 0 0 0 0,1 1 0 0 0,-1-1 0 0 0,1 1-12 0 0,0-1-77 0 0,32 33-124 0 0,-27-28 457 0 0,0-2 0 0 0,0 1 1 0 0,0-1-1 0 0,0 0 0 0 0,1 0 1 0 0,0-1-1 0 0,1 0-256 0 0,-6-2 15 0 0,0 1 0 0 0,-1 0 1 0 0,1-1-1 0 0,0 1 0 0 0,0 0 0 0 0,-1 1 0 0 0,1-1 0 0 0,-1 0 0 0 0,0 1 0 0 0,1 0-15 0 0,13 13 1 0 0,-6-6 26 0 0,0 0-1 0 0,-1 1 1 0 0,2 4-27 0 0,-10-14 13 0 0,1 0-1 0 0,-1 1 0 0 0,0-1 1 0 0,0 0-1 0 0,0 0 0 0 0,1-1 1 0 0,-1 1-1 0 0,0 0 1 0 0,1 0-1 0 0,-1 0 0 0 0,0-1 1 0 0,1 1-1 0 0,0-1-12 0 0,13 9-100 0 0,4 4 262 0 0,-18-13-281 0 0,-1 1 91 0 0,15 14 579 0 0,5-4-1147 0 0,5 1 1696 0 0,-12-5-972 0 0,17 9 177 0 0,-25-13-293 0 0,-5-3-184 0 0,0 1 1 0 0,1-1-1 0 0,-1 0 0 0 0,1 0 0 0 0,-1 0 1 0 0,1 1-1 0 0,-1-1 0 0 0,1 0 0 0 0,-1 0 1 0 0,0 0-1 0 0,1 0 0 0 0,-1 0 0 0 0,1 0 1 0 0,-1 0-1 0 0,1 0 0 0 0,-1 0 0 0 0,1 0 0 0 0,-1 0 1 0 0,1 0-1 0 0,-1 0 0 0 0,1 0 0 0 0,-1-1 1 0 0,1 1-1 0 0,-1 0 0 0 0,1 0 0 0 0,-1 0 1 0 0,0-1-1 0 0,1 1 0 0 0,-1 0 0 0 0,1-1 1 0 0,-1 1-1 0 0,0 0 0 0 0,1-1 0 0 0,-1 1 1 0 0,0 0-1 0 0,0-1 0 0 0,1 1 172 0 0,4-17-3172 0 0,-4 12 2385 0 0,7-11-1627 0 0</inkml:trace>
  <inkml:trace contextRef="#ctx0" brushRef="#br0" timeOffset="31338.166">1965 3090 1376 0 0,'0'0'203'0'0,"0"0"313"0"0,0 0 136 0 0,0 0 26 0 0,0 0-42 0 0,0 0-210 0 0,0 0-90 0 0,0 0-16 0 0,0 0 74 0 0,0 0 341 0 0,0 0 147 0 0,0 0 29 0 0,0 0-40 0 0,0 0-201 0 0,0 0-87 0 0,0 0-20 0 0,0 0-11 0 0,0 0-32 0 0,0 0-10 0 0,0 0-4 0 0,0 0-2 0 0,0 0 0 0 0,0 0 0 0 0,0 0 0 0 0,0 0-26 0 0,0 0-104 0 0,0 0-44 0 0,0 0-8 0 0,0 0-12 0 0,0 0-38 0 0,0 0-16 0 0,0 0-7 0 0,0 0-2 0 0,0 0-6 0 0,0 0-1 0 0,0 0 0 0 0,0 0 8 0 0,0 0 35 0 0,0 0 18 0 0,0 0 3 0 0,0 0-10 0 0,0 0-46 0 0,0 0-22 0 0,4 12 945 0 0,-4-10-1070 0 0,1-1 0 0 0,0 1 0 0 0,-1-1 0 0 0,1 1 0 0 0,0-1 0 0 0,0 0 0 0 0,0 1 0 0 0,0-1 0 0 0,0 0 0 0 0,0 0 0 0 0,1 0-1 0 0,-1 0 1 0 0,0 0 0 0 0,1 0 0 0 0,-1 0 0 0 0,0 0 0 0 0,1 0 0 0 0,-1-1-101 0 0,3 1 190 0 0,0 0 1 0 0,-1 0-1 0 0,1 0 0 0 0,0-1 1 0 0,0 0-1 0 0,0 0 0 0 0,1 0-190 0 0,21-2 580 0 0,-12 4-503 0 0,-4-1-67 0 0,3-3 53 0 0,-3-1-9 0 0,6-7 45 0 0,-4 3 82 0 0,-1 0 0 0 0,1-1 1 0 0,7-7-182 0 0,-1 3 64 0 0,0 4-11 0 0,-7 2-157 0 0,-3 1-8 0 0,-1 1 0 0 0,1-1 0 0 0,-1 0 0 0 0,2-2 112 0 0,21-22 0 0 0,-23 15 0 0 0,-2 1 0 0 0,4-2 0 0 0,-9 13 0 0 0,1-1 0 0 0,1 1 0 0 0,-1-1 0 0 0,0 1 0 0 0,1 0 0 0 0,-1 0 0 0 0,1 0 0 0 0,0-1 0 0 0,-1 2 0 0 0,-3 1 0 0 0,16-18 0 0 0,-10 13 0 0 0,3 2 0 0 0,6-14 0 0 0,-10 13 0 0 0,-3 3-117 0 0,1 1 0 0 0,-1 0 0 0 0,0 0 0 0 0,1-1 0 0 0,-1 1-1 0 0,0 0 1 0 0,0 0 0 0 0,1-1 0 0 0,-1 1 0 0 0,0 0 0 0 0,0-1 0 0 0,1 1 0 0 0,-1 0-1 0 0,0-1 1 0 0,0 1 0 0 0,0 0 0 0 0,0-1 0 0 0,0 1 0 0 0,0 0 0 0 0,0-1 0 0 0,1 1-1 0 0,-1-1 1 0 0,0 1 0 0 0,0 0 0 0 0,0-1 0 0 0,-1 1 0 0 0,1-1 0 0 0,0 1-1 0 0,0 0 1 0 0,0-1 0 0 0,0 1 0 0 0,0 0 0 0 0,0-1 0 0 0,0 1 117 0 0,-1-4-1692 0 0,1 0-354 0 0</inkml:trace>
  <inkml:trace contextRef="#ctx0" brushRef="#br0" timeOffset="35318.119">3282 2650 2760 0 0,'0'0'260'0'0,"0"0"52"0"0,0 0 28 0 0,-1 3 1151 0 0,-4 10 12244 0 0,4-11-14523 0 0,7 9 2248 0 0,-4-7-898 0 0,1 0 0 0 0,-1 1 0 0 0,1-1 0 0 0,0-1 0 0 0,0 1-1 0 0,0 0 1 0 0,1-1-562 0 0,-1 0 2 0 0,0-1 0 0 0,0 1 0 0 0,0-1 0 0 0,0 0 0 0 0,1 0 0 0 0,-1 0 0 0 0,0-1 0 0 0,4 2-2 0 0,6 2 0 0 0,27 21 0 0 0,-34-23 0 0 0,0-1 0 0 0,17 5 54 0 0,-6-3 1377 0 0,-2-2-868 0 0,6 1-563 0 0,-14-3 0 0 0,30 0 0 0 0,-29 0 0 0 0,0 2 0 0 0,1 0 0 0 0,0 2 0 0 0,-10-4 0 0 0,0 1 0 0 0,4 0 0 0 0,33 11 0 0 0,17-1 0 0 0,-52-11 0 0 0,13 5 0 0 0,-11-4 0 0 0,0 0 0 0 0,0 0 0 0 0,0-1 0 0 0,0 1 0 0 0,0-1 0 0 0,0 0 0 0 0,0 0 0 0 0,0 0 0 0 0,0 0 0 0 0,1 0 0 0 0,-1 0 0 0 0,11-1 0 0 0,-10 1 0 0 0,1 0 0 0 0,-1 0 0 0 0,1 0 0 0 0,-1 0 0 0 0,0 1 0 0 0,1 0 0 0 0,-1 0 0 0 0,0 0 0 0 0,0 0 0 0 0,0 1 0 0 0,0-1 0 0 0,0 1 0 0 0,3 2 0 0 0,5 1 0 0 0,-6-5 0 0 0,4-1 0 0 0,-4 2 0 0 0,7 2 0 0 0,28 3 0 0 0,22 5 0 0 0,-53-9 0 0 0,-6-1 0 0 0,4 3 0 0 0,12 4 117 0 0,-15-5 126 0 0,-4-3-155 0 0,-1 0-134 0 0,0 0-61 0 0,0 1-12 0 0,4 0 19 0 0,-1 1 80 0 0,2 0 20 0 0,0-2 0 0 0,-5 0-165 0 0,1-1 0 0 0,0 1-1 0 0,-1-1 1 0 0,1 1 0 0 0,-1-1 0 0 0,1 1-1 0 0,0-1 1 0 0,-1 1 0 0 0,1-1 0 0 0,-1 0-1 0 0,1 1 1 0 0,-1-1 0 0 0,0 0 0 0 0,1 1-1 0 0,-1-1 1 0 0,0 0 0 0 0,1 1 0 0 0,-1-1-1 0 0,0 0 1 0 0,0 0 0 0 0,0 0 0 0 0,0 1-1 0 0,0-2 166 0 0,1-2-1865 0 0,1 0-181 0 0</inkml:trace>
  <inkml:trace contextRef="#ctx0" brushRef="#br0" timeOffset="35837.314">4077 2815 2760 0 0,'0'0'125'0'0,"0"0"26"0"0,0 0 22 0 0,0 0 10 0 0,0 0 1 0 0,0 0-9 0 0,0 0-38 0 0,0 0-10 0 0,0 0-6 0 0,0 0-6 0 0,0 0-23 0 0,0 0 69 0 0,0 0 335 0 0,0 0 146 0 0,0 0 29 0 0,0 0-15 0 0,0 0-93 0 0,0 0-41 0 0,0 0-8 0 0,0 0-2 0 0,6-4 1622 0 0,-3 4-2180 0 0,-2 0-292 0 0,-1 0-136 0 0,0 0-614 0 0,0 0-2324 0 0</inkml:trace>
  <inkml:trace contextRef="#ctx0" brushRef="#br0" timeOffset="36438.71">4004 2876 8288 0 0,'0'0'190'0'0,"0"0"28"0"0,0 0 7 0 0,0 0 111 0 0,-2 8 2881 0 0,2-4 4532 0 0,2-3-7573 0 0,-1 0-1 0 0,1 0 1 0 0,0 0-1 0 0,-1-1 1 0 0,1 1-1 0 0,0 0 0 0 0,-1-1 1 0 0,1 1-1 0 0,0-1 1 0 0,0 1-1 0 0,0-1 1 0 0,0 0-1 0 0,-1 0 0 0 0,1 0 1 0 0,0 0-1 0 0,0 0 1 0 0,0 0-1 0 0,0 0 1 0 0,0-1-1 0 0,0 0-175 0 0,5 1 365 0 0,0-1 1 0 0,0 1-1 0 0,0 0 1 0 0,-1 0-1 0 0,2 1-365 0 0,27 5 2056 0 0,-34-6-2056 0 0,-1 0 0 0 0,1 1 0 0 0,0-1 0 0 0,-1 0 0 0 0,1 0 0 0 0,-1 0 0 0 0,1 0 0 0 0,0 1 0 0 0,-1-1 0 0 0,1 0 0 0 0,-1 1 0 0 0,1-1 0 0 0,-1 0 0 0 0,1 1 0 0 0,-1-1 0 0 0,1 0 0 0 0,-1 1 0 0 0,0-1 0 0 0,1 1 0 0 0,-1 0 0 0 0,1-1 0 0 0,0 1 0 0 0,-1 0 0 0 0,1-1 0 0 0,0 1 0 0 0,0-1 0 0 0,-1 1 0 0 0,1-1 0 0 0,0 1 0 0 0,0-1 0 0 0,0 1 0 0 0,0-1 0 0 0,0 0 0 0 0,0 1 0 0 0,-1-1 0 0 0,1 0 0 0 0,0 0 0 0 0,0 0 0 0 0,0 0 0 0 0,0 0 0 0 0,0 0 0 0 0,0 0 0 0 0,18 5-29 0 0,2 3 18 0 0,-15-6 11 0 0,1 0 0 0 0,-2-2 0 0 0,2 0 0 0 0,2 2 0 0 0,8-4 0 0 0,-12 0 0 0 0,2 0 0 0 0,-1 0 0 0 0,0 0-59 0 0,-5 1-255 0 0,-1 1-150 0 0,0 0-43 0 0,0 0-73 0 0,0 0-285 0 0,-5-9-7528 0 0,3 2 1312 0 0</inkml:trace>
  <inkml:trace contextRef="#ctx0" brushRef="#br0" timeOffset="36837.189">4281 2788 11976 0 0,'0'0'266'0'0,"0"0"44"0"0,-2 10 426 0 0,-2 1 2239 0 0,1 0 1 0 0,1 1 0 0 0,-2 10-2976 0 0,3 4 748 0 0,0 0 1 0 0,2 3-749 0 0,-1 5 1690 0 0,1-13-836 0 0,1-5-2785 0 0,-2-2-6081 0 0,0-20 5776 0 0,0 0-17 0 0</inkml:trace>
  <inkml:trace contextRef="#ctx0" brushRef="#br0" timeOffset="37589.327">4265 2822 8288 0 0,'0'0'381'0'0,"0"0"-6"0"0,0 0-34 0 0,0 0 751 0 0,0 0 352 0 0,0 0 76 0 0,0 0-55 0 0,0 0-287 0 0,0 0-123 0 0,0 0-27 0 0,0 0-72 0 0,0 0-285 0 0,0 0-126 0 0,18 16 2463 0 0,-8-8-2732 0 0,0 0-1 0 0,0-1 1 0 0,1 0-1 0 0,0 0 1 0 0,0-1-1 0 0,1-1 1 0 0,0 0-1 0 0,7 2-275 0 0,-16-6 6 0 0,2 1-4 0 0,1 0 0 0 0,-1 0-1 0 0,0 0 1 0 0,0 1 0 0 0,0 0-1 0 0,4 2-1 0 0,-5-2 0 0 0,-4-3 0 0 0,1 1 0 0 0,-1 0 0 0 0,1-1 0 0 0,-1 1 0 0 0,0 0 0 0 0,1-1 0 0 0,-1 1 0 0 0,0 0 0 0 0,0-1 0 0 0,1 1 0 0 0,-1 0 0 0 0,0 0 0 0 0,0-1 0 0 0,0 1 0 0 0,0 0 0 0 0,0 0 0 0 0,0-1 0 0 0,0 1 0 0 0,0 0 0 0 0,0 0 0 0 0,0 0 0 0 0,0-1 0 0 0,-1 1 0 0 0,1 0 0 0 0,0-1 0 0 0,-1 1 0 0 0,-5 13 0 0 0,3-10 0 0 0,-1-1 0 0 0,1 1 0 0 0,-1-1 0 0 0,0 0 0 0 0,1 0 0 0 0,-1 0 0 0 0,0-1 0 0 0,-1 1 0 0 0,1-1 0 0 0,-3 1 0 0 0,-12 8 0 0 0,2-1 0 0 0,10-6 0 0 0,0 0 0 0 0,0 0 0 0 0,-5 6 0 0 0,0-2-271 0 0,20-14 20 0 0,-3 2 181 0 0,8-5 214 0 0,0 0 0 0 0,-1-1 0 0 0,0-1 0 0 0,7-8-144 0 0,-18 18 0 0 0,-1 1 0 0 0,0 0 0 0 0,0 0 0 0 0,0 0 0 0 0,1 0 0 0 0,-1-1 0 0 0,0 1 0 0 0,0 0 0 0 0,0 0 0 0 0,0 0 0 0 0,1-1 0 0 0,-1 1 0 0 0,0 0 0 0 0,0 0 0 0 0,0 0 0 0 0,0-1 0 0 0,0 1 0 0 0,0 0 0 0 0,0 0 0 0 0,0-1 0 0 0,0 1 0 0 0,0 0 0 0 0,0-1 0 0 0,0 1 0 0 0,0 0 0 0 0,0 0 0 0 0,0-1 0 0 0,0 1 0 0 0,0 0 0 0 0,0 0 0 0 0,0-1 0 0 0,0 1 0 0 0,0 0 0 0 0,0 0 0 0 0,0 0 0 0 0,0-1 0 0 0,-1 1 0 0 0,1 0 0 0 0,0 0 0 0 0,0-1 0 0 0,0 1 0 0 0,0 0 0 0 0,-1 0 0 0 0,1 0 0 0 0,0 0 0 0 0,0-1 0 0 0,0 1 0 0 0,-1 0 0 0 0,1 0 0 0 0,0 0 0 0 0,0 0 0 0 0,-1 0 0 0 0,1 0 0 0 0,0 0 0 0 0,0 0 0 0 0,-1-1 0 0 0,1 1 0 0 0,0 0 0 0 0,0 0 0 0 0,-1 0 0 0 0,1 0 0 0 0,0 0 0 0 0,-4 1-5 0 0,-1 0-1 0 0,1-1 1 0 0,-1 1-1 0 0,1 1 1 0 0,0-1 0 0 0,0 1-1 0 0,0 0 1 0 0,-1 0-1 0 0,2 0 1 0 0,-1 0-1 0 0,-3 3 6 0 0,-14 7-590 0 0,20-12 608 0 0,1 1 0 0 0,0-1 0 0 0,0 0 1 0 0,-1 0-1 0 0,1 0 0 0 0,0 1 0 0 0,0-1 0 0 0,-1 0 1 0 0,1 0-1 0 0,0 0 0 0 0,-1 0 0 0 0,1 0 1 0 0,0 0-1 0 0,0 0 0 0 0,-1 1 0 0 0,1-1 1 0 0,0 0-1 0 0,-1 0 0 0 0,1 0 0 0 0,0 0 1 0 0,-1 0-1 0 0,1 0 0 0 0,0 0 0 0 0,-1-1 1 0 0,1 1-1 0 0,0 0 0 0 0,0 0 0 0 0,-1 0 0 0 0,1 0 1 0 0,0 0-1 0 0,-1 0 0 0 0,1 0 0 0 0,0-1 1 0 0,0 1-19 0 0,2-10-522 0 0,13-12-886 0 0,0 3 1392 0 0,-11 16 16 0 0,-6-1 0 0 0,0 2 0 0 0,-1-1 0 0 0,1 1 0 0 0,-1 0 0 0 0,1-1 0 0 0,0 1 0 0 0,-1-3 0 0 0,-1-2 0 0 0,1 0 0 0 0,1 0 0 0 0,-1 0 0 0 0,1-2 0 0 0,1 6 0 0 0,-1 0 0 0 0,-11 7 0 0 0,8-2 0 0 0,0 2 0 0 0,-1 2 4 0 0,5-6-89 0 0,1 1-335 0 0,-3 0-166 0 0,2 0-918 0 0,-2 0-3643 0 0,-1-1-1674 0 0</inkml:trace>
  <inkml:trace contextRef="#ctx0" brushRef="#br0" timeOffset="32518.638">2596 2596 2304 0 0,'0'0'256'0'0,"0"0"235"0"0,0 0 99 0 0,0 0 18 0 0,0 0 64 0 0,0 0 243 0 0,0 0 107 0 0,0 0 24 0 0,0 0-70 0 0,0 0-302 0 0,0 0-128 0 0,0 0-30 0 0,0 0-22 0 0,0 0-72 0 0,0 0-36 0 0,0 0-8 0 0,0 0 6 0 0,0 0 34 0 0,0 8 2396 0 0,1-1-2514 0 0,0-5 348 0 0,0-8 2347 0 0,6-4-2211 0 0,-7 10-765 0 0,1 0 0 0 0,-1 0 0 0 0,0-1 0 0 0,1 1 0 0 0,-1 0 0 0 0,1 0 0 0 0,-1-1-1 0 0,0 1 1 0 0,1 0 0 0 0,-1-1 0 0 0,0 1 0 0 0,1 0 0 0 0,-1-1 0 0 0,0 1 0 0 0,0 0 0 0 0,1-1-1 0 0,-1 1 1 0 0,0-1 0 0 0,0 1 0 0 0,0 0 0 0 0,0-1 0 0 0,1 1 0 0 0,-1-1 0 0 0,0 1 0 0 0,0-1-1 0 0,0 1 1 0 0,0-1 0 0 0,0 1 0 0 0,0-1 0 0 0,0 1 0 0 0,0 0 0 0 0,0-1 0 0 0,-1 1 0 0 0,1-1-1 0 0,0 1 1 0 0,0-1-19 0 0,0 1 64 0 0,14-16 0 0 0,-13 15-59 0 0,1 0 0 0 0,-1 0 0 0 0,0 0 0 0 0,0 0-1 0 0,0 0 1 0 0,1 0 0 0 0,-1 0 0 0 0,1 1 0 0 0,-1-1-1 0 0,0 0 1 0 0,1 1 0 0 0,-1-1 0 0 0,1 1-5 0 0,3-2 55 0 0,1 0-45 0 0,2-2-10 0 0,-7 2 0 0 0,14-6 0 0 0,-12 5 172 0 0,-3 3-126 0 0,0 0 0 0 0,1-1-1 0 0,-1 1 1 0 0,1-1-1 0 0,-1 1 1 0 0,0 0-1 0 0,1-1 1 0 0,-1 1-1 0 0,1 0 1 0 0,-1-1-1 0 0,1 1 1 0 0,-1 0-1 0 0,1 0 1 0 0,-1-1-1 0 0,1 1 1 0 0,0 0-1 0 0,-1 0 1 0 0,1 0-1 0 0,-1 0 1 0 0,1 0-46 0 0,1-1-197 0 0,-2 1-83 0 0,0 0-22 0 0,0 0-110 0 0,0 0-453 0 0,-1-4-2362 0 0,-1-1-3196 0 0</inkml:trace>
  <inkml:trace contextRef="#ctx0" brushRef="#br0" timeOffset="33785.61">2656 2547 2760 0 0,'0'0'125'0'0,"0"0"50"0"0,0 0 122 0 0,0 0 50 0 0,0 0 6 0 0,0 0 47 0 0,0 0 174 0 0,0 0 69 0 0,0 0 19 0 0,0 0 50 0 0,0 0 201 0 0,0 0 88 0 0,0 0 21 0 0,21 3 6220 0 0,-3-18-6943 0 0,-17 14-200 0 0,0-1 1 0 0,1 1 0 0 0,-1 0 0 0 0,0-1 0 0 0,1 1 0 0 0,-1 0 0 0 0,1 0-1 0 0,0 0 1 0 0,-1 0 0 0 0,1 0 0 0 0,0 0 0 0 0,0 1 0 0 0,0-1 0 0 0,-1 0-1 0 0,1 1 1 0 0,0 0 0 0 0,0-1-100 0 0,-1 1 129 0 0,-1 0-1 0 0,17-5 776 0 0,-10 3-725 0 0,0 0-1 0 0,-1 0 1 0 0,1-1 0 0 0,2-1-179 0 0,12-4 507 0 0,-20 7-399 0 0,-1 1 10 0 0,22 0 425 0 0,-21 0-472 0 0,19-4 714 0 0,11 3-606 0 0,-25 1-4058 0 0,-8-4-3307 0 0</inkml:trace>
  <inkml:trace contextRef="#ctx0" brushRef="#br0" timeOffset="54559.214">179 4677 1376 0 0,'-2'1'487'0'0,"1"-1"2682"0"0,-18 0-2548 0 0,20-1 11681 0 0,9 2-9975 0 0,-10-1-1954 0 0,0 0 3 0 0,2 0-50 0 0,-2 0-277 0 0,1 0 0 0 0,0 0 0 0 0,-1 0 0 0 0,1 0 0 0 0,-1 0-1 0 0,1 0 1 0 0,0 0 0 0 0,-1 0 0 0 0,1 1 0 0 0,0-1 0 0 0,-1 0 0 0 0,1 0 0 0 0,-1 0 0 0 0,1 1 0 0 0,-1-1 0 0 0,1 0 0 0 0,-1 0 0 0 0,1 1 0 0 0,0-1 0 0 0,-1 1 0 0 0,0-1 0 0 0,1 1-49 0 0,1 1 364 0 0,-1-2-143 0 0,17 16 463 0 0,-14-11-479 0 0,1-1 0 0 0,0 0 0 0 0,0 0-1 0 0,0 0 1 0 0,3 1-205 0 0,-6-3 47 0 0,1-1-1 0 0,-1 0 0 0 0,0 1 1 0 0,1-1-1 0 0,-1 0 0 0 0,1 0 0 0 0,-1-1 1 0 0,1 1-1 0 0,0 0 0 0 0,-1-1 1 0 0,1 0-1 0 0,0 1 0 0 0,-1-1 1 0 0,1 0-1 0 0,1-1-46 0 0,2 1 24 0 0,0 0 1 0 0,-1 1-1 0 0,1-1 0 0 0,0 1 0 0 0,0 0-24 0 0,10 9 110 0 0,-15-9-13 0 0,-1-1-8 0 0,0 0-205 0 0,0 0-856 0 0,0 0-373 0 0,0 0-79 0 0,0 0-15 0 0</inkml:trace>
  <inkml:trace contextRef="#ctx0" brushRef="#br0" timeOffset="55655.076">636 4987 4608 0 0,'0'0'101'0'0,"0"0"22"0"0,0 0 5 0 0,0 0 119 0 0,0 0 499 0 0,0 0 225 0 0,0 0 42 0 0,0 0-52 0 0,0 0-255 0 0,0 0-112 0 0,0 0-18 0 0,0 0-21 0 0,0 0-64 0 0,0 0-31 0 0,0 0-4 0 0,0 0 49 0 0,0 0 207 0 0,0 0 89 0 0,0 0 21 0 0,0 0-41 0 0,0 0-180 0 0,0 0-80 0 0,0 0-10 0 0,0 10 938 0 0,3-7-1178 0 0,-1 0 0 0 0,1-1 0 0 0,0 1 0 0 0,0-1 0 0 0,0 0 0 0 0,0 0 0 0 0,0 0 0 0 0,0-1 0 0 0,0 1 0 0 0,1-1 0 0 0,-1 1 0 0 0,2-1-271 0 0,-1 0 219 0 0,0 1 1 0 0,0 0-1 0 0,0 0 0 0 0,-1 0 0 0 0,1 0 0 0 0,0 0 0 0 0,-1 1 1 0 0,2 0-220 0 0,-3 0 97 0 0,1 0 1 0 0,0-1 0 0 0,0 1-1 0 0,1-1 1 0 0,-1 0 0 0 0,0 0-1 0 0,1 0 1 0 0,-1-1 0 0 0,1 1-1 0 0,0-1 1 0 0,-1 0 0 0 0,1 0-1 0 0,0 0 1 0 0,0 0 0 0 0,-1-1-1 0 0,3 0-97 0 0,37 5 624 0 0,-38-5-510 0 0,1 1 0 0 0,-1-1 1 0 0,0 1-1 0 0,0 0 0 0 0,1 1 0 0 0,-1-1 0 0 0,0 1 0 0 0,0 0 0 0 0,-1 0 0 0 0,3 2-114 0 0,-2-3 31 0 0,0 0 0 0 0,1 0-1 0 0,-1-1 1 0 0,1 1 0 0 0,-1-1-1 0 0,1 0 1 0 0,-1-1 0 0 0,0 1-1 0 0,4-2-30 0 0,14-2 107 0 0,-16 2-44 0 0,0 0 0 0 0,0 1 0 0 0,0 0 0 0 0,6 1-63 0 0,2 0 45 0 0,-9 1-3 0 0,1-1-1 0 0,0 0 1 0 0,0-1-1 0 0,-1 1 1 0 0,1-1 0 0 0,0 0-1 0 0,3-2-41 0 0,44-15 655 0 0,8 1-655 0 0,-45 12 273 0 0,-13 3-280 0 0,0 1 0 0 0,1 0-1 0 0,-1 0 1 0 0,0 0 0 0 0,0 1 0 0 0,1-1 0 0 0,1 1 7 0 0,-3 0-4 0 0,0 0 1 0 0,0 0-1 0 0,0 0 1 0 0,0-1 0 0 0,-1 1-1 0 0,1-1 1 0 0,0 0 0 0 0,1 0 3 0 0,1-2 49 0 0,0 0 0 0 0,0 0 0 0 0,1 1 0 0 0,-1-1 0 0 0,2 1-49 0 0,-6 2-113 0 0,-1 0 0 0 0,1-1 0 0 0,0 1 0 0 0,0-1-1 0 0,0 1 1 0 0,-1-1 0 0 0,1 1 0 0 0,0-1 0 0 0,-1 0 0 0 0,1 1 0 0 0,0-1 0 0 0,-1 0 0 0 0,1 0-1 0 0,-1 1 1 0 0,1-1 0 0 0,-1 0 0 0 0,1 0 0 0 0,-1 0 0 0 0,0 1 0 0 0,1-1 0 0 0,-1 0-1 0 0,0 0 1 0 0,0 0 0 0 0,0 0 113 0 0,2-4-654 0 0,2-2-1167 0 0,-4 0-349 0 0</inkml:trace>
  <inkml:trace contextRef="#ctx0" brushRef="#br0" timeOffset="56636.917">1913 4707 4000 0 0,'0'0'183'0'0,"0"0"45"0"0,0 0 85 0 0,0 0 36 0 0,0 0 10 0 0,0 0 133 0 0,0 0 553 0 0,0 0 239 0 0,0 0 48 0 0,2-4 659 0 0,0 4 6511 0 0,-2 1-8431 0 0,1 0-1 0 0,0-1 1 0 0,0 1 0 0 0,0 0-1 0 0,0-1 1 0 0,0 1 0 0 0,0-1-1 0 0,0 0 1 0 0,-1 1 0 0 0,1-1-1 0 0,1 0 1 0 0,-1 1 0 0 0,0-1-1 0 0,0 0 1 0 0,0 0 0 0 0,0 0-1 0 0,0 0 1 0 0,0 0 0 0 0,0 0-1 0 0,0 0 1 0 0,0 0 0 0 0,0-1-1 0 0,0 1 1 0 0,0 0 0 0 0,0-1-1 0 0,0 1 1 0 0,0-1 0 0 0,0 1-1 0 0,0-1-70 0 0,0 1 57 0 0,0 0 0 0 0,0-1 0 0 0,0 1 0 0 0,0 0 0 0 0,1 0 0 0 0,-1 0 0 0 0,0 0 0 0 0,0 0 0 0 0,0 0 1 0 0,0 0-1 0 0,1 0 0 0 0,-1 0 0 0 0,0 0-57 0 0,15 0 586 0 0,14-13 277 0 0,-25 10-663 0 0,1 0 0 0 0,0 1 0 0 0,0-1 0 0 0,2 1-200 0 0,-6 1 89 0 0,9-5 639 0 0,-8 5-648 0 0,1 1 0 0 0,-1-1 1 0 0,0 0-1 0 0,0 0 0 0 0,0-1 0 0 0,0 1 0 0 0,0-1 0 0 0,-1 1 0 0 0,3-3-80 0 0,12-5 50 0 0,-10 5 62 0 0,-7 3-76 0 0,1 1 0 0 0,0-1 0 0 0,-1 1 0 0 0,1 0 0 0 0,0-1 0 0 0,0 1 0 0 0,0 0 1 0 0,0-1-1 0 0,-1 1 0 0 0,1 0 0 0 0,0 0 0 0 0,0-1 0 0 0,0 1 0 0 0,0 0 0 0 0,0 0-36 0 0,0 0 71 0 0,6-4 58 0 0,-2 4-118 0 0,-2 2 31 0 0,-3-2-41 0 0,1 0-1 0 0,-1 1 1 0 0,0-1-1 0 0,1 0 0 0 0,-1 0 1 0 0,0 0-1 0 0,1 0 1 0 0,-1 1-1 0 0,0-1 0 0 0,1 0 1 0 0,-1 0-1 0 0,0 0 1 0 0,1 0-1 0 0,-1 0 0 0 0,0 0 1 0 0,1 0-1 0 0,-1 0 1 0 0,1 0-1 0 0,-1 0 0 0 0,0 0 1 0 0,1 0-1 0 0,-1-1 1 0 0,0 1-1 0 0,1 0 0 0 0,-1 0 1 0 0,0 0-1 0 0,1 0 1 0 0,-1-1-1 0 0,4-1 10 0 0,-3 2-68 0 0,-1-1 1 0 0,1 0 0 0 0,-1 1-1 0 0,0-1 1 0 0,1 0 0 0 0,-1 0-1 0 0,0 1 1 0 0,0-1 0 0 0,1 0-1 0 0,-1 0 1 0 0,0 1 0 0 0,0-1-1 0 0,0 0 1 0 0,0 0-1 0 0,0 0 1 0 0,0 1 0 0 0,0-1-1 0 0,0 0 1 0 0,0 0 0 0 0,-1 1-1 0 0,1-1 1 0 0,0 0 0 0 0,0 0-1 0 0,-1 0 58 0 0,0-5-2988 0 0,1 0-5521 0 0</inkml:trace>
  <inkml:trace contextRef="#ctx0" brushRef="#br0" timeOffset="57717.604">2569 4585 3656 0 0,'11'6'1590'0'0,"-7"-4"2997"0"0,1 1 4730 0 0,8-8-7396 0 0,-3 3-1278 0 0,0 1-1 0 0,0 0 0 0 0,0 1 0 0 0,1 0 1 0 0,-1 0-1 0 0,0 1 0 0 0,9 3-642 0 0,-10-3 0 0 0,-1 0 0 0 0,0-1 0 0 0,1 1 0 0 0,-1-2 0 0 0,1 1 0 0 0,-1-1 0 0 0,1 0 0 0 0,-1-1 0 0 0,4-1 0 0 0,-5 3 172 0 0,-1 0 0 0 0,1 0 1 0 0,0 1-1 0 0,1 0-172 0 0,7 1 807 0 0,-9-2-741 0 0,18-6 136 0 0,4-4-115 0 0,19 2 230 0 0,-44 8-302 0 0,1-1 0 0 0,-1 1 0 0 0,0-1-1 0 0,0 0 1 0 0,0 0 0 0 0,0 0 0 0 0,1 0 0 0 0,0-1-15 0 0,-1 2-94 0 0,18-8 21 0 0,-15 5 13 0 0,4-2-342 0 0,-10 5 388 0 0,0 0-1 0 0,0-1 1 0 0,0 1 0 0 0,0 0 0 0 0,1 0-1 0 0,-1-1 1 0 0,0 1 0 0 0,0 0 0 0 0,0 0-1 0 0,0-1 1 0 0,0 1 0 0 0,0 0 0 0 0,0 0-1 0 0,0-1 1 0 0,0 1 0 0 0,0 0 0 0 0,0 0-1 0 0,-1-1 1 0 0,1 1 0 0 0,0 0 0 0 0,0 0-1 0 0,0-1 1 0 0,0 1 0 0 0,0 0 0 0 0,0 0 0 0 0,0-1-1 0 0,-1 1 1 0 0,1 0 0 0 0,0 0 0 0 0,0 0-1 0 0,0-1 1 0 0,-1 1 0 0 0,1 0 0 0 0,0 0 14 0 0,-1 0-547 0 0,-2-4 315 0 0,3 1-6781 0 0,2-1-1144 0 0</inkml:trace>
  <inkml:trace contextRef="#ctx0" brushRef="#br0" timeOffset="59273.714">3409 4618 2760 0 0,'0'0'277'0'0,"0"0"125"0"0,0 0 56 0 0,0 0 13 0 0,0 0 80 0 0,0 0 330 0 0,0 0 145 0 0,0 0 29 0 0,0 0-66 0 0,0 0-306 0 0,0 0-136 0 0,0 0-31 0 0,0 0-4 0 0,0 0 0 0 0,0 0 0 0 0,0 0 0 0 0,0 0 0 0 0,0 0 0 0 0,0 0 0 0 0,0 0 0 0 0,0 0-27 0 0,0 0-112 0 0,0 0-47 0 0,0 0-8 0 0,4 24 2882 0 0,-4-24-2760 0 0,0 0 59 0 0,8 11 1035 0 0,6 1-654 0 0,1-2 0 0 0,0 0-1 0 0,0-1 1 0 0,14 7-880 0 0,8-3 153 0 0,6 0-153 0 0,-39-13 19 0 0,1 1 207 0 0,0 0 1 0 0,0 0-1 0 0,0 0 0 0 0,0 1 1 0 0,0-1-1 0 0,0 1 0 0 0,0 0 1 0 0,-1 0-1 0 0,1 1-226 0 0,-2-1-45 0 0,1-1 1 0 0,0 1-1 0 0,0-1 0 0 0,0 0 0 0 0,0 0 1 0 0,0 0-1 0 0,0-1 0 0 0,1 1 45 0 0,14 2-132 0 0,-5-2 271 0 0,-11-2-92 0 0,-1 1 0 0 0,1 0 0 0 0,-1 0 0 0 0,1 0 0 0 0,-1 0 1 0 0,1 0-1 0 0,-1 1 0 0 0,1-1 0 0 0,-1 1 0 0 0,2 0-47 0 0,44 14 304 0 0,-28-9-283 0 0,7 0 22 0 0,-17-4 21 0 0,14 0-11 0 0,15 1 176 0 0,-33-3-219 0 0,0 1 0 0 0,-1-1 1 0 0,1 1-1 0 0,0-2 0 0 0,-1 1 0 0 0,1 0 0 0 0,0-1 1 0 0,-1 0-1 0 0,1-1 0 0 0,2 0-10 0 0,9 0 64 0 0,0 0-53 0 0,23-6 53 0 0,5-4 53 0 0,-43 11-117 0 0,12 0 0 0 0,35 2 75 0 0,-47 0-33 0 0,3 0-31 0 0,1-1-11 0 0,2 0 0 0 0,11 3-6545 0 0,-19-3-1749 0 0</inkml:trace>
  <inkml:trace contextRef="#ctx0" brushRef="#br0" timeOffset="59739.899">4258 4705 2304 0 0,'0'0'296'0'0,"0"0"404"0"0,0 0 179 0 0,0 0 31 0 0,0 0 59 0 0,0 0 215 0 0,0 0 96 0 0,0 0 22 0 0,0 0-57 0 0,0 0-246 0 0,0 0-110 0 0,0 0-22 0 0,0 0 9 0 0,0 0 50 0 0,0 0 23 0 0,0 0 3 0 0,0 0-16 0 0,0 0-68 0 0,-5 18 3951 0 0,2-11-4500 0 0,1 1-1 0 0,0 0 1 0 0,1 0-1 0 0,0 0 1 0 0,0 1 0 0 0,1-1-1 0 0,0 0 1 0 0,0 0-1 0 0,1 0 1 0 0,0 2-319 0 0,1 27 226 0 0,1 17-109 0 0,-2-47 292 0 0,-1-2-1796 0 0,0-3-8252 0 0,2-9 3201 0 0</inkml:trace>
  <inkml:trace contextRef="#ctx0" brushRef="#br0" timeOffset="60820.288">4233 4658 4608 0 0,'0'0'353'0'0,"-5"10"1319"0"0,2-3 8220 0 0,3-2-8875 0 0,0-4-863 0 0,0-1-1 0 0,0 1 0 0 0,0 0 0 0 0,0-1 1 0 0,0 1-1 0 0,0 0 0 0 0,0 0 0 0 0,0-1 1 0 0,0 1-1 0 0,0 0 0 0 0,0-1 0 0 0,0 1 1 0 0,1 0-1 0 0,-1-1 0 0 0,0 1 0 0 0,1 0 1 0 0,-1-1-1 0 0,0 1 0 0 0,1 0 0 0 0,-1-1 1 0 0,1 1-1 0 0,-1-1 0 0 0,1 1 0 0 0,-1-1 1 0 0,1 1-1 0 0,-1-1 0 0 0,1 0 0 0 0,0 1 1 0 0,-1-1-1 0 0,1 1 0 0 0,0-1 0 0 0,-1 0 1 0 0,1 0-1 0 0,0 1 0 0 0,-1-1 0 0 0,1 0-153 0 0,30 11 1287 0 0,-24-9-1015 0 0,0 0 1 0 0,-1 0-1 0 0,1 1 1 0 0,-1 0 0 0 0,3 2-273 0 0,1 1 243 0 0,1 1 0 0 0,-1 0 1 0 0,0 1-1 0 0,-1 0 1 0 0,8 9-244 0 0,-14-15 34 0 0,0 1 0 0 0,0-1-1 0 0,0 0 1 0 0,0 0 0 0 0,0-1 0 0 0,0 1 0 0 0,1-1 0 0 0,2 2-34 0 0,-2-3 22 0 0,6 11 114 0 0,-10-9-122 0 0,0 1 0 0 0,0-1-1 0 0,-1 1 1 0 0,0-1 0 0 0,1 0 0 0 0,-1 1 0 0 0,0-1-1 0 0,0 0 1 0 0,-1 2-14 0 0,-11 27 0 0 0,10-25-1 0 0,-1-1 0 0 0,0 0 0 0 0,0 1 0 0 0,0-2 1 0 0,-1 1-1 0 0,0 0 0 0 0,0-1 0 0 0,0 0 0 0 0,0 0 0 0 0,-1-1 0 0 0,1 1 0 0 0,-1-1 0 0 0,-5 1 1 0 0,10-3-3 0 0,0 0 1 0 0,1-1-1 0 0,-1 1 0 0 0,0 0 1 0 0,0 0-1 0 0,0 0 0 0 0,1 0 1 0 0,-1 0-1 0 0,0 0 0 0 0,1 0 0 0 0,-1 0 1 0 0,1 0-1 0 0,-1 0 0 0 0,1 0 1 0 0,-1 0-1 0 0,1 0 0 0 0,0 0 0 0 0,0 0 1 0 0,-1 0-1 0 0,1 1 0 0 0,0-1 1 0 0,0 0-1 0 0,0 0 3 0 0,-1 6-10 0 0,-6 34-38 0 0,3-26 21 0 0,4-15 27 0 0,0 0-1 0 0,-1 0 1 0 0,1 0 0 0 0,0 0-1 0 0,0 0 1 0 0,0 0-1 0 0,0 0 1 0 0,0 0-1 0 0,0 0 1 0 0,0 0-1 0 0,0 0 1 0 0,-1 0 0 0 0,1 0-1 0 0,0 0 1 0 0,0 0-1 0 0,0 0 1 0 0,0 0-1 0 0,0 0 1 0 0,0 0 0 0 0,0 0-1 0 0,-1 0 1 0 0,1 0-1 0 0,0 0 1 0 0,0 0-1 0 0,0 0 1 0 0,0 0 0 0 0,0 0-1 0 0,0 0 1 0 0,0 0-1 0 0,0 0 1 0 0,-1 0-1 0 0,1 0 1 0 0,0 0 0 0 0,0-1-1 0 0,0 1 1 0 0,0 0-1 0 0,0 0 1 0 0,0 0-1 0 0,0 0 1 0 0,0 0 0 0 0,0 0-1 0 0,0 0 1 0 0,0 0-1 0 0,0 0 1 0 0,0-1-1 0 0,0 1 1 0 0,-1 0 0 0 0,1 0-1 0 0,0 0 1 0 0,0 0-1 0 0,0 0 1 0 0,0 0-1 0 0,0 0 1 0 0,0-1-1 0 0,0 1 2 0 0,-8-32-83 0 0,2 5-71 0 0,6 26 141 0 0,-1-1 0 0 0,1 1 0 0 0,-1-1 1 0 0,1 0-1 0 0,0 1 0 0 0,0-1 0 0 0,0 0 0 0 0,0 1 1 0 0,0-1-1 0 0,0 0 0 0 0,0 1 0 0 0,0-1 0 0 0,1 1 0 0 0,-1-1 1 0 0,1 0-1 0 0,-1 1 0 0 0,1-1 0 0 0,0 1 0 0 0,-1-1 1 0 0,1 1-1 0 0,0 0 0 0 0,0-1 0 0 0,0 1 0 0 0,0 0 1 0 0,1-2 11 0 0,3-1-71 0 0,1-1 0 0 0,-1 1 1 0 0,1 0-1 0 0,0 0 1 0 0,4-1 70 0 0,1-2-31 0 0,22-10 31 0 0,-29 15 11 0 0,-17 3 107 0 0,11-1-118 0 0,0 0 0 0 0,1 0 0 0 0,-1 0 0 0 0,0 0 0 0 0,0 0 0 0 0,1 1 0 0 0,-1-1-1 0 0,0 0 1 0 0,0 1 0 0 0,0 0 0 0 0,-14 6 0 0 0,5-3 0 0 0,0 2 0 0 0,0-1 0 0 0,0 2 0 0 0,11-7 0 0 0,0-1 0 0 0,0 1 0 0 0,0 0 0 0 0,0 0 0 0 0,0 0 0 0 0,0-1 0 0 0,0 1 0 0 0,0 0 0 0 0,0 0 0 0 0,0 0 0 0 0,0-1 0 0 0,0 1 0 0 0,0 0 0 0 0,0 0 0 0 0,0-1 0 0 0,0 1 0 0 0,0 0 0 0 0,0 0 0 0 0,0 0 0 0 0,0-1 0 0 0,-1 1 0 0 0,1 0 0 0 0,0 0 0 0 0,0 0 0 0 0,0 0 0 0 0,0-1 0 0 0,0 1 0 0 0,0 0 0 0 0,-1 0 0 0 0,1 0 0 0 0,0 0 0 0 0,0 0 0 0 0,0 0 0 0 0,-1 0 0 0 0,1-1 0 0 0,0 1 0 0 0,0 0 0 0 0,0 0 0 0 0,-1 0 0 0 0,1 0 0 0 0,0 0 0 0 0,0 0 0 0 0,0 0 0 0 0,-1 0 0 0 0,1 0 0 0 0,0 0 0 0 0,0 0 0 0 0,0 0 0 0 0,-1 0 0 0 0,1 0 0 0 0,0 0 0 0 0,0 0 0 0 0,0 0 0 0 0,-1 0 0 0 0,1 1 0 0 0,0-1 0 0 0,0 0 0 0 0,0 0 0 0 0,-1 0 0 0 0,1 0 0 0 0,0 0 0 0 0,0 0 0 0 0,0 1 0 0 0,0-1 0 0 0,0 0 0 0 0,-1 0 0 0 0,1 0 0 0 0,0 1 0 0 0,5-15 0 0 0,23-28-128 0 0,-24 37 118 0 0,-7 5 12 0 0,1-1 0 0 0,0 1 1 0 0,0 0-1 0 0,-1 0 0 0 0,1 0 1 0 0,0 0-1 0 0,-1 0 1 0 0,1 0-1 0 0,-2 1-2 0 0,2 1 30 0 0,2-2-28 0 0,-1 1-1 0 0,1-1 0 0 0,-1 0 1 0 0,1 1-1 0 0,0-1 1 0 0,-1 0-1 0 0,1 0 1 0 0,-1 1-1 0 0,1-1 1 0 0,-1 0-1 0 0,1 0 1 0 0,-1 0-1 0 0,0 0 1 0 0,1 0-1 0 0,-1 0 1 0 0,1 0-1 0 0,-1 0 1 0 0,1 0-1 0 0,-1 0 0 0 0,1 0 1 0 0,-1 0-1 0 0,1 0 1 0 0,-1 0-2 0 0,1 0 1 0 0,0 0 1 0 0,-1 0-1 0 0,1 0 1 0 0,0 0-1 0 0,0 0 0 0 0,0-1 1 0 0,0 1-1 0 0,0 0 1 0 0,-1 0-1 0 0,1 0 0 0 0,0 0 1 0 0,0 0-1 0 0,0 0 1 0 0,0 0-1 0 0,0 0 1 0 0,0 0-1 0 0,-1 0 0 0 0,1 0 1 0 0,0 0-1 0 0,0-1 1 0 0,0 1-1 0 0,0 0 1 0 0,0 0-1 0 0,0 0 0 0 0,0 0 1 0 0,0 0-1 0 0,0 0 1 0 0,0 0-1 0 0,0-1 0 0 0,0 1 1 0 0,-1 0-1 0 0,1 0 1 0 0,0 0-1 0 0,0 0 1 0 0,0 0-1 0 0,0-1 0 0 0,0 1 1 0 0,0 0-1 0 0,0 0 1 0 0,0 0-1 0 0,0 0 1 0 0,0-1-3 0 0,3-8-14 0 0,5-5-60 0 0,-7 14 63 0 0,-1-1 9 0 0,1 0-1 0 0,0 1 1 0 0,-1-1 0 0 0,1 0 0 0 0,0 1 0 0 0,-1-1 0 0 0,1 0-1 0 0,-1 0 1 0 0,1 1 0 0 0,-1-1 0 0 0,1 0 0 0 0,-1 0 0 0 0,0 0-1 0 0,0 0 1 0 0,1 0 3 0 0,-1 1 0 0 0,0-1 0 0 0,0 1 0 0 0,0-1 0 0 0,-1 1 0 0 0,1 0 0 0 0,0-1 0 0 0,0 1 0 0 0,0-1 0 0 0,0 1 0 0 0,-1 0 0 0 0,1-1 0 0 0,0 1 0 0 0,0 0 0 0 0,-1-1 0 0 0,1 1 0 0 0,0 0 0 0 0,-1-1 0 0 0,1 1 0 0 0,0 0 0 0 0,-1-1 0 0 0,1 1 0 0 0,-1 0 0 0 0,1 0 0 0 0,0 0 0 0 0,-1-1 0 0 0,1 1 0 0 0,-1 0 0 0 0,1 0 0 0 0,0 0 0 0 0,-1 0 0 0 0,-14-8-13 0 0,15 7-51 0 0,0 1-33 0 0,0 0-126 0 0,0 0-53 0 0,0 0-11 0 0,0 0-118 0 0,0 0-492 0 0,0 0-214 0 0,0 0-45 0 0,0 0-176 0 0,0 0-696 0 0,0 0-298 0 0</inkml:trace>
  <inkml:trace contextRef="#ctx0" brushRef="#br0" timeOffset="62039.022">4250 4729 3680 0 0,'0'0'167'0'0,"0"1"-7"0"0,-2 2 184 0 0,1-2 1265 0 0,-2 13 9474 0 0,2-9-10015 0 0,2 3-402 0 0,-1-8-614 0 0,1 1 1 0 0,-1-1-1 0 0,0 1 0 0 0,0 0 1 0 0,0-1-1 0 0,0 1 0 0 0,0-1 1 0 0,0 1-1 0 0,0-1 1 0 0,0 1-1 0 0,0 0 0 0 0,0-1 1 0 0,0 1-1 0 0,0-1 0 0 0,0 1 1 0 0,0-1-1 0 0,0 1 0 0 0,-1-1 1 0 0,1 1-1 0 0,0-1 0 0 0,0 1 1 0 0,-1-1-53 0 0,5 21 1292 0 0,-1 27 416 0 0,2-15-1202 0 0,-4-32-500 0 0,-1 0 0 0 0,0-1 0 0 0,0 1 0 0 0,0 0 0 0 0,0 0-1 0 0,1 0 1 0 0,-1-1 0 0 0,0 1 0 0 0,0 0 0 0 0,-1 0 0 0 0,1-1-1 0 0,0 1 1 0 0,0 0 0 0 0,0 0 0 0 0,0-1 0 0 0,-1 1 0 0 0,1 0 0 0 0,0 0-6 0 0,-2 5 206 0 0,3 1 63 0 0,-1-5-198 0 0,0 1 0 0 0,0 0 0 0 0,0-1-1 0 0,0 1 1 0 0,-1-1 0 0 0,1 1 0 0 0,-1-1 0 0 0,1 1 0 0 0,-1-1 0 0 0,0 1-71 0 0,0 1 9 0 0,1-1 0 0 0,-1 1 0 0 0,1-1 0 0 0,0 1 0 0 0,0 0 0 0 0,0-1 0 0 0,1 1 0 0 0,-1 0-9 0 0,1 3 2 0 0,-1-5 32 0 0,0-1 0 0 0,0 1 0 0 0,0-1 0 0 0,0 1 0 0 0,0-1 0 0 0,0 1 0 0 0,1-1 0 0 0,-1 1 0 0 0,1-1 0 0 0,-1 1 0 0 0,1-1-34 0 0,2 9 40 0 0,-1-6-30 0 0,3-5-10 0 0,-3 1 0 0 0,0-1 1 0 0,0 0-1 0 0,0-1 0 0 0,0 1 0 0 0,0 0 0 0 0,0 0 0 0 0,0-1 0 0 0,-1 1 0 0 0,1-1 1 0 0,-1 0-1 0 0,1 1 0 0 0,-1-1 0 0 0,1 0 0 0 0,-1 0 0 0 0,0 0 0 0 0,0 0 1 0 0,1-1-1 0 0,5-9-76 0 0,4-3-3 0 0,-9 11 79 0 0,0 1 0 0 0,0-1 0 0 0,1 1 0 0 0,0 0 0 0 0,0 0 0 0 0,0 0 0 0 0,0 0 0 0 0,1 0 0 0 0,1 0 0 0 0,0 1 0 0 0,0 0 0 0 0,30-21 0 0 0,-32 21 0 0 0,-1 2 0 0 0,0-1 0 0 0,0 0 0 0 0,0 0 0 0 0,0 0 0 0 0,-1 0 0 0 0,1-1 0 0 0,0 1 0 0 0,-1 0 0 0 0,1-1 0 0 0,-1 1 0 0 0,0-1 0 0 0,1 1 0 0 0,-1-1 0 0 0,1-1 0 0 0,0-2 0 0 0,-2 4 0 0 0,1-1 0 0 0,-1 1 0 0 0,0-1 0 0 0,0 0 0 0 0,0 1 0 0 0,0-1 0 0 0,0 0 0 0 0,0 1 0 0 0,0-1 0 0 0,-1-1 0 0 0,-4-20 0 0 0,-3 3 0 0 0,8 19 3 0 0,-1-1-1 0 0,0 0 1 0 0,1 1-1 0 0,-1-1 1 0 0,0 1-1 0 0,0-1 1 0 0,0 1-1 0 0,0-1 1 0 0,0 1-1 0 0,0 0 1 0 0,0-1 0 0 0,0 1-1 0 0,-1 0 1 0 0,1 0-1 0 0,0 0 1 0 0,-1 0-1 0 0,1 0 1 0 0,-1 0-1 0 0,1 0 1 0 0,-2 0-3 0 0,-8-6 13 0 0,4 2 13 0 0,0 0 0 0 0,0 0 0 0 0,-6-2-26 0 0,7 4 23 0 0,-1-1 1 0 0,1 0-1 0 0,0-1 0 0 0,0 1 1 0 0,-1-2-24 0 0,1-2 68 0 0,3 6-50 0 0,1-1 1 0 0,0 1-1 0 0,-1 0 1 0 0,1 0-1 0 0,-1 0 1 0 0,0 0-1 0 0,0 0 1 0 0,0 0-19 0 0,2 2-109 0 0,-1-1-280 0 0,-2-1-160 0 0,3-1-3427 0 0,1-3-3579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6:43:42.514"/>
    </inkml:context>
    <inkml:brush xml:id="br0">
      <inkml:brushProperty name="width" value="0.05" units="cm"/>
      <inkml:brushProperty name="height" value="0.05" units="cm"/>
      <inkml:brushProperty name="color" value="#849398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2122 573 4056 0 0,'0'0'184'0'0,"0"0"63"0"0,0 0 137 0 0,0 0 57 0 0,0 0 8 0 0,0 0 27 0 0,0 0 91 0 0,0 0 38 0 0,0 0 10 0 0,0 0-13 0 0,0 0-56 0 0,0 0-30 0 0,0 0-4 0 0,0 0 0 0 0,0 0 0 0 0,0 0 0 0 0,0 0 0 0 0,0 0-11 0 0,0 0-46 0 0,0 0-27 0 0,0 0-4 0 0,0 0 8 0 0,0 0 33 0 0,0 0 14 0 0,0 0 1 0 0,0 0-11 0 0,0 0-43 0 0,0 0-11 0 0,0 0-6 0 0,0 0-14 0 0,0 0-55 0 0,0 0-20 0 0,-9 11 1105 0 0,-2-2-745 0 0,8-7-590 0 0,-1-1 0 0 0,1 1 0 0 0,-1-1 0 0 0,1 0 0 0 0,-1 0-1 0 0,1 0 1 0 0,-3 0-90 0 0,2-1 33 0 0,0 1 1 0 0,0 0-1 0 0,0 0 0 0 0,0 0 0 0 0,1 0 0 0 0,-1 1 1 0 0,-2 1-34 0 0,6-2-70 0 0,-2 1 8 0 0,-10-1-289 0 0,1 4 1228 0 0,-3-1-877 0 0,9-2 0 0 0,1-1 0 0 0,-1 0 0 0 0,1 0 0 0 0,-1 0 0 0 0,1 0 0 0 0,-1-1 0 0 0,-4 0 0 0 0,8 0-6 0 0,0 0 1 0 0,0 0 0 0 0,1 0 0 0 0,-1 0 0 0 0,1 0 0 0 0,-1 0-1 0 0,0 0 1 0 0,1 0 0 0 0,-1 0 0 0 0,1 0 0 0 0,-1 0 0 0 0,1 0 0 0 0,-1 1 0 0 0,0-1 0 0 0,1 0 0 0 0,-1 0 0 0 0,1 0 0 0 0,-1 1 0 0 0,1-1 0 0 0,-1 0 0 0 0,1 1 0 0 0,-1-1-1 0 0,1 1 1 0 0,0-1 0 0 0,-1 0 5 0 0,1 1-674 0 0,0-1-274 0 0,0 0-63 0 0,0 0-12 0 0</inkml:trace>
  <inkml:trace contextRef="#ctx0" brushRef="#br0" timeOffset="1561.395">1479 629 4320 0 0,'0'0'197'0'0,"0"0"135"0"0,0 0 481 0 0,0 0 209 0 0,0 0 39 0 0,0 0-36 0 0,0 0-190 0 0,0 0-88 0 0,0 0-13 0 0,0 0-15 0 0,0 0-47 0 0,0 9 3634 0 0,-2-7-4047 0 0,-1 0-1 0 0,1 0 0 0 0,-1-1 0 0 0,1 1 0 0 0,-1 0 0 0 0,1-1 0 0 0,-1 0 0 0 0,0 1 1 0 0,0-1-1 0 0,0-1 0 0 0,0 1 0 0 0,0 0 0 0 0,0 0-258 0 0,-14 4 142 0 0,14-4-52 0 0,-1-1 1 0 0,1 1-1 0 0,-1-1 1 0 0,0 0-1 0 0,1 0 1 0 0,-1 0-1 0 0,1 0 1 0 0,-3-1-91 0 0,-11 0 202 0 0,7 1-63 0 0,4 1-118 0 0,1-1 0 0 0,0 0-1 0 0,-1-1 1 0 0,1 1-1 0 0,0-1 1 0 0,0 0 0 0 0,-1 0-1 0 0,-3-2-20 0 0,3 1 17 0 0,0 0 0 0 0,-1 1 0 0 0,1-1-1 0 0,0 2 1 0 0,0-1 0 0 0,-2 1-17 0 0,-15-3 243 0 0,-40-2 256 0 0,45 2-422 0 0,0 0 1 0 0,0-1-1 0 0,0-1 0 0 0,1-1 1 0 0,-13-6-78 0 0,25 10 21 0 0,0 0 0 0 0,-1 1-1 0 0,1-1 1 0 0,-1 1 0 0 0,1 0 0 0 0,-1 1 0 0 0,0 0-21 0 0,-25-5 0 0 0,-31-6 129 0 0,5 2 52 0 0,35 4-177 0 0,-70-14-46 0 0,44 9 370 0 0,33 7-281 0 0,1-2 0 0 0,0 1-1 0 0,0-2 1 0 0,1 0 0 0 0,0-1-1 0 0,-7-4-46 0 0,-12-15 0 0 0,24 19 0 0 0,7 6 0 0 0,0-1 0 0 0,-1 1 0 0 0,1 0 0 0 0,-1 0 0 0 0,1 0 0 0 0,-1 0 0 0 0,1 0 0 0 0,-1 0 0 0 0,0 0 0 0 0,0 0 0 0 0,1 1 0 0 0,-1-1 0 0 0,0 1 0 0 0,0-1 0 0 0,0 1 0 0 0,0 0 0 0 0,1 0 0 0 0,-1 0 0 0 0,0 0 0 0 0,0 0 0 0 0,-2 0 0 0 0,1 1 0 0 0,2-1 0 0 0,-1 0 0 0 0,1 0 0 0 0,0 0 0 0 0,0 0 0 0 0,0 0 0 0 0,0-1 0 0 0,0 1 0 0 0,0 0 0 0 0,0 0 0 0 0,0-1 0 0 0,0 1 0 0 0,0-1 0 0 0,0 1 0 0 0,-13 0 0 0 0,-1-4 112 0 0,12 4-87 0 0,1-1 0 0 0,-1 0 0 0 0,0 1-1 0 0,1-1 1 0 0,-1 0 0 0 0,1-1 0 0 0,0 1 0 0 0,-1 0-1 0 0,1-1 1 0 0,-1 0-25 0 0,-1 1 0 0 0,1-1 0 0 0,-1 1 0 0 0,0-1 0 0 0,0 1 0 0 0,0 0 0 0 0,0 0 0 0 0,-2 0 0 0 0,-15-4 0 0 0,-18-18 0 0 0,-6 1 0 0 0,42 20-8 0 0,-4-1-33 0 0,-19 1-7 0 0,25 2-35 0 0,1 0 1 0 0,0 0 4 0 0,-7 0-2163 0 0,7 0 1102 0 0</inkml:trace>
  <inkml:trace contextRef="#ctx0" brushRef="#br0" timeOffset="3249.074">220 280 920 0 0,'0'0'200'0'0,"0"0"505"0"0,0 0 226 0 0,0 0 42 0 0,0 0 41 0 0,0 0 129 0 0,0 0 60 0 0,0 0 12 0 0,0 0-82 0 0,0 0-346 0 0,0 0-150 0 0,0 0-28 0 0,0 0 5 0 0,0 0 50 0 0,10 1 4258 0 0,-8 12-4307 0 0,-1-12-558 0 0,-1 1-1 0 0,1 0 0 0 0,-1 0 0 0 0,1 0 1 0 0,-1 0-1 0 0,0 0 0 0 0,0 0 0 0 0,0 0 0 0 0,-1 1-56 0 0,-1 28 352 0 0,-5 13-216 0 0,2-3-72 0 0,-1-5-64 0 0,5-40 74 0 0,-1-1 0 0 0,0 1 1 0 0,0 0-1 0 0,0-1 0 0 0,-1 1 0 0 0,1 0 0 0 0,-2 0-74 0 0,-22-36-103 0 0,20 33 127 0 0,0 0 0 0 0,0 0 0 0 0,0 0 0 0 0,-5-3-24 0 0,9 9 4 0 0,1 0-1 0 0,0-1 0 0 0,0 1 1 0 0,0 0-1 0 0,0 0 1 0 0,0-1-1 0 0,0 1 0 0 0,0-1 1 0 0,1 1-1 0 0,-1-1 0 0 0,0 1 1 0 0,1-1-1 0 0,-1 1 0 0 0,1-1 1 0 0,0-1-4 0 0,-2-34 109 0 0,2 36-105 0 0,0 0 55 0 0,0-1-47 0 0,1 1 0 0 0,-1 0 0 0 0,1 0 0 0 0,-1 0 0 0 0,1 0 0 0 0,0-1 0 0 0,-1 1-1 0 0,1 0 1 0 0,0 0 0 0 0,0 0 0 0 0,0 0 0 0 0,0 1 0 0 0,0-1 0 0 0,0 0 0 0 0,0 0 0 0 0,0 0 0 0 0,0 1 0 0 0,0-1 0 0 0,0 1 0 0 0,0-1-1 0 0,0 1 1 0 0,1-1 0 0 0,-1 1 0 0 0,0-1 0 0 0,0 1 0 0 0,1 0 0 0 0,-1 0-12 0 0,19-7 77 0 0,-19 6-69 0 0,14 0 122 0 0,-15 1-124 0 0,1 0-1 0 0,-1 0 0 0 0,0 0 0 0 0,1-1 0 0 0,-1 1 1 0 0,0 0-1 0 0,1 0 0 0 0,-1 0 0 0 0,0 0 0 0 0,1 0 1 0 0,-1 0-1 0 0,0 1 0 0 0,0-1 0 0 0,1 0 1 0 0,-1 0-1 0 0,0 0 0 0 0,1 0 0 0 0,-1 0 0 0 0,0 0 1 0 0,1 0-1 0 0,-1 1 0 0 0,0-1 0 0 0,0 0 0 0 0,1 0 1 0 0,-1 0-1 0 0,0 1 0 0 0,0-1 0 0 0,0 0 1 0 0,1 1-6 0 0,-8 5 55 0 0,-26 12-79 0 0,16-9 33 0 0,-3 0-9 0 0,16-9 0 0 0,20-1 0 0 0,3 2 0 0 0,10-3 0 0 0,-28 2 0 0 0,0 0 0 0 0,0 0 0 0 0,0 0 0 0 0,0 1 0 0 0,0-1 0 0 0,0 0 0 0 0,0 0 0 0 0,0 1 0 0 0,0-1 0 0 0,0 1 0 0 0,0-1 0 0 0,0 1 0 0 0,0-1 0 0 0,-1 1 0 0 0,1-1 0 0 0,0 1 0 0 0,0 0 0 0 0,0 0 0 0 0,-1-1 0 0 0,1 1 0 0 0,0 0 0 0 0,-1 0 0 0 0,1 0 0 0 0,0 0 0 0 0,10 17 0 0 0,-4-12 0 0 0,-7-6 1 0 0,0 0 0 0 0,0 0 0 0 0,0 0 0 0 0,0 0 0 0 0,0 0-1 0 0,0-1 1 0 0,0 1 0 0 0,0 0 0 0 0,0 0 0 0 0,0 0 0 0 0,0 0 0 0 0,0 0-1 0 0,0 0 1 0 0,0 0 0 0 0,0-1 0 0 0,0 1 0 0 0,0 0 0 0 0,1 0-1 0 0,-1 0 1 0 0,0 0 0 0 0,0 0 0 0 0,0 0 0 0 0,0 0 0 0 0,0 0 0 0 0,0 0-1 0 0,0 0 1 0 0,0 0 0 0 0,0-1 0 0 0,0 1 0 0 0,1 0 0 0 0,-1 0-1 0 0,0 0 1 0 0,0 0 0 0 0,0 0 0 0 0,0 0 0 0 0,0 0 0 0 0,0 0 0 0 0,0 0-1 0 0,0 0 1 0 0,1 0 0 0 0,-1 0 0 0 0,0 0 0 0 0,0 0 0 0 0,0 0-1 0 0,0 0 1 0 0,0 0 0 0 0,0 0 0 0 0,0 0 0 0 0,1 0 0 0 0,-1 0-1 0 0,0 0 1 0 0,0 0 0 0 0,0 1 0 0 0,0-1 0 0 0,0 0 0 0 0,0 0 0 0 0,0 0-1 0 0,0 0 1 0 0,0 0 0 0 0,1 0 0 0 0,-1 0 0 0 0,0 0 0 0 0,0 0-1 0 0,-6-2 10 0 0,1-2-6 0 0,5 3-11 0 0,2-1 17 0 0,-5-4 47 0 0,3 5-57 0 0,0 1 0 0 0,0-1-1 0 0,-1 1 1 0 0,1 0-1 0 0,0-1 1 0 0,0 1 0 0 0,-1 0-1 0 0,1-1 1 0 0,0 1-1 0 0,0 0 1 0 0,-1-1-1 0 0,1 1 1 0 0,0 0 0 0 0,-1-1-1 0 0,1 1 1 0 0,-1 0-1 0 0,1 0 1 0 0,0 0 0 0 0,-1 0-1 0 0,1-1 1 0 0,-1 1-1 0 0,1 0 1 0 0,0 0 0 0 0,-1 0-1 0 0,1 0 1 0 0,-1 0-1 0 0,1 0 1 0 0,-1 0 0 0 0,1 0-1 0 0,0 0 1 0 0,-1 0-1 0 0,1 0 1 0 0,-1 0-1 0 0,1 0 1 0 0,-1 0 0 0 0,1 1-1 0 0,-1-1 1 0 0,0 2-5 0 0,-1-1-1 0 0,0 1 1 0 0,1 0 0 0 0,-1 0-1 0 0,1 0 1 0 0,0 0-1 0 0,0 0 1 0 0,-1 0 0 0 0,2 1-1 0 0,-1-1 1 0 0,0 0 5 0 0,1 0-76 0 0,0 0 0 0 0,1-1 0 0 0,-1 1 1 0 0,1-1-1 0 0,-1 1 0 0 0,1-1 1 0 0,-1 1-1 0 0,1-1 0 0 0,0 1 0 0 0,0-1 1 0 0,0 0-1 0 0,0 1 76 0 0,0-1-746 0 0,-1 0-741 0 0</inkml:trace>
  <inkml:trace contextRef="#ctx0" brushRef="#br1" timeOffset="-46351.419">3600 117 3312 0 0,'0'0'149'0'0,"0"0"21"0"0,0 0-1 0 0,0 0-1 0 0,0 0 0 0 0,0 0 21 0 0,0 0 90 0 0,0 0 38 0 0,0 0 10 0 0,0 0-75 0 0,0 0-319 0 0,0 0-137 0 0,0 0-26 0 0,0 0 58 0 0,0 0 277 0 0,0 0 119 0 0,0 0 28 0 0,0 0-18 0 0,0 0-90 0 0,0 0-42 0 0,0 0-6 0 0,-7-2 2392 0 0,6-1-2163 0 0,1 3-240 0 0,0 0 0 0 0,-1-1-1 0 0,1 1 1 0 0,0 0 0 0 0,0-1-1 0 0,-1 1 1 0 0,1 0 0 0 0,0-1-1 0 0,-1 1 1 0 0,1 0 0 0 0,0 0 0 0 0,-1-1-1 0 0,1 1 1 0 0,0 0 0 0 0,-1 0-1 0 0,1 0 1 0 0,0 0 0 0 0,-1 0-1 0 0,1-1 1 0 0,-1 1 0 0 0,1 0-1 0 0,0 0 1 0 0,-1 0 0 0 0,1 0-1 0 0,-1 0 1 0 0,1 0 0 0 0,0 0-1 0 0,-1 0-84 0 0,-3-1 72 0 0,-1 1-72 0 0,2 4 0 0 0,-1-4 70 0 0,3 0 296 0 0,1 0 120 0 0,0 0 24 0 0,0 0-68 0 0,0 1-335 0 0,-1 0-1 0 0,0-1 1 0 0,1 1-1 0 0,-1-1 0 0 0,0 1 1 0 0,0-1-1 0 0,1 1 1 0 0,-1-1-1 0 0,0 0 1 0 0,0 1-1 0 0,0-1 1 0 0,0 0-1 0 0,0 0 0 0 0,1 1 1 0 0,-1-1-1 0 0,0 0 1 0 0,0 0-1 0 0,-1 0-106 0 0,-7-2 5329 0 0,14 2-1611 0 0,5 2-4276 0 0,-5-2 558 0 0,-3 1 0 0 0,0-1 0 0 0,1 0 0 0 0,-1 0 0 0 0,1 0 0 0 0,-1-1 0 0 0,0 1 0 0 0,1 0 0 0 0,-1-1 0 0 0,2 0 0 0 0,1-1 0 0 0,0-1 0 0 0,-1 2 337 0 0,0 0 0 0 0,0 0 0 0 0,0 0 0 0 0,1 0 0 0 0,-1 0 0 0 0,1 1-337 0 0,23-15-35 0 0,-15 10-448 0 0,-3-2 673 0 0,-7 6-217 0 0,0-1-1 0 0,0 0 1 0 0,0 1 0 0 0,0-1 0 0 0,0 1 0 0 0,0 0 0 0 0,1 0 27 0 0,3 0 0 0 0,-7 1 0 0 0,0 0 1 0 0,0 0-1 0 0,1 0 1 0 0,-1 0-1 0 0,0 0 1 0 0,0 0-1 0 0,0 0 0 0 0,1 0 1 0 0,-1 0-1 0 0,0 0 1 0 0,0 0-1 0 0,0 0 1 0 0,1 0-1 0 0,-1 0 0 0 0,0-1 1 0 0,0 1-1 0 0,0 0 1 0 0,0 0-1 0 0,0 0 1 0 0,1 0-1 0 0,-1 0 0 0 0,0-1 1 0 0,0 1-1 0 0,0 0 1 0 0,0 0-1 0 0,0 0 1 0 0,0-1-1 0 0,0 1 0 0 0,1 0 1 0 0,-1 0-1 0 0,0 0 1 0 0,0-1-1 0 0,0 1 1 0 0,0 0-1 0 0,0 0 0 0 0,0 0 1 0 0,0-1-1 0 0,0 1 0 0 0,0 0 15 0 0,1-1-1 0 0,-1 1 1 0 0,1-1-1 0 0,-1 1 1 0 0,1 0-1 0 0,-1 0 1 0 0,1-1-1 0 0,0 1 1 0 0,-1 0-1 0 0,1 0 1 0 0,0 0-1 0 0,-1-1 1 0 0,1 1-1 0 0,-1 0 1 0 0,1 0-1 0 0,0 0 1 0 0,-1 0-1 0 0,1 0 0 0 0,0 0-14 0 0,1 0 28 0 0,0 0-1 0 0,-1 0 0 0 0,1 0 0 0 0,0 0 0 0 0,-1-1 1 0 0,1 1-1 0 0,0-1 0 0 0,-1 1 0 0 0,2-1-27 0 0,-2 0-15 0 0,-1 1-1 0 0,1-1 0 0 0,0 1 1 0 0,0-1-1 0 0,-1 1 1 0 0,1 0-1 0 0,0-1 1 0 0,0 1-1 0 0,0 0 0 0 0,0 0 1 0 0,-1-1-1 0 0,1 1 1 0 0,0 0-1 0 0,0 0 0 0 0,0 0 1 0 0,0 0-1 0 0,0 0 1 0 0,-1 0-1 0 0,1 0 1 0 0,0 1-1 0 0,0-1 16 0 0,0 0-19 0 0,0 0 0 0 0,0 1 0 0 0,1-1 0 0 0,-1 0 0 0 0,0 0 0 0 0,0 0 1 0 0,0 0-1 0 0,0 0 0 0 0,0-1 0 0 0,0 1 0 0 0,0 0 0 0 0,0 0 0 0 0,1-1 0 0 0,-1 1 19 0 0,12-4-21 0 0,-12 4 20 0 0,1 0-1 0 0,-1 0 0 0 0,0-1 0 0 0,1 1 1 0 0,-1-1-1 0 0,1 1 0 0 0,-1-1 0 0 0,0 0 1 0 0,1 1-1 0 0,-1-1 0 0 0,0 0 0 0 0,0 0 1 0 0,0 0-1 0 0,1 0 2 0 0,-1 0 103 0 0,-1 1 58 0 0,0 0 20 0 0,0 0-27 0 0,1 0-142 0 0,0 0-26 0 0,0 0 0 0 0,0 0 0 0 0,1 0 0 0 0,-1-1 1 0 0,0 1-1 0 0,0 0 0 0 0,0-1 0 0 0,0 1 0 0 0,0-1 1 0 0,0 1-1 0 0,0-1 0 0 0,0 1 0 0 0,0-1 0 0 0,0 0 1 0 0,0 0 13 0 0,15-9 208 0 0,-15 10-304 0 0,-1-1 86 0 0,0 1 0 0 0,0 0 0 0 0,0 0 0 0 0,0 0-1 0 0,0 0 1 0 0,0 0 0 0 0,0 0 0 0 0,0-1 0 0 0,0 1 0 0 0,0 0 0 0 0,0 0 0 0 0,0 0 0 0 0,0 0 0 0 0,0 0 0 0 0,0 0 0 0 0,0 0-1 0 0,0-1 1 0 0,0 1 0 0 0,0 0 0 0 0,0 0 0 0 0,0 0 0 0 0,0 0 0 0 0,0 0 0 0 0,0 0 0 0 0,1 0 0 0 0,-1 0 0 0 0,0 0 0 0 0,0-1-1 0 0,0 1 1 0 0,0 0 0 0 0,0 0 0 0 0,0 0 0 0 0,0 0 0 0 0,0 0 0 0 0,1 0 0 0 0,-1 0 0 0 0,0 0 0 0 0,0 0 0 0 0,0 0 0 0 0,0 0-1 0 0,0 0 1 0 0,0 0 0 0 0,1 0 0 0 0,-1 0 0 0 0,0 0 0 0 0,0 0 0 0 0,0 0 0 0 0,0 0 0 0 0,0 0 0 0 0,0 0 10 0 0,2 0 0 0 0,0 0 0 0 0,0 0 0 0 0,0-1 0 0 0,-1 1 1 0 0,1-1-1 0 0,0 1 0 0 0,-1-1 0 0 0,1 1 0 0 0,1-2 0 0 0,5-3 0 0 0,-7 5 2 0 0,-1-1-1 0 0,1 1 0 0 0,-1 0 1 0 0,1 0-1 0 0,0-1 0 0 0,-1 1 1 0 0,1 0-1 0 0,0 0 0 0 0,-1 0 1 0 0,1-1-1 0 0,0 1 0 0 0,0 0 1 0 0,-1 0-1 0 0,1 0 0 0 0,0 0 1 0 0,-1 0-1 0 0,1 1 0 0 0,0-1-1 0 0,0 0 123 0 0,-1 0 34 0 0,0 0 3 0 0,0 0-45 0 0,0 0-190 0 0,0 0-79 0 0,0 0-20 0 0,1 0 28 0 0,4 2 116 0 0,2 0 30 0 0,-6-2 5 0 0,-1 0-1 0 0,1 0 1 0 0,0 0 0 0 0,-1 0-1 0 0,1 0 1 0 0,-1 1-1 0 0,1-1 1 0 0,0 0-1 0 0,-1 0 1 0 0,1 1 0 0 0,0-1-1 0 0,-1 0 1 0 0,1 1-1 0 0,-1-1 1 0 0,1 0 0 0 0,-1 1-1 0 0,1-1 1 0 0,-1 1-1 0 0,1-1 1 0 0,-1 1-1 0 0,0-1 1 0 0,1 1 0 0 0,-1-1-1 0 0,1 1 1 0 0,-1-1-1 0 0,0 1 1 0 0,0 0 0 0 0,1-1-1 0 0,-1 1 1 0 0,0-1-1 0 0,0 1 1 0 0,0 0-1 0 0,0-1 1 0 0,0 1 0 0 0,0 0-1 0 0,0-1 1 0 0,0 1-1 0 0,0 0-4 0 0,0 1-21 0 0,-1 1 1 0 0,1 0-1 0 0,-1-1 0 0 0,0 1 0 0 0,0-1 0 0 0,0 1 1 0 0,-1-1-1 0 0,1 1 0 0 0,-1-1 21 0 0,1-1 43 0 0,-10 7 125 0 0,11-7-151 0 0,-1-1 0 0 0,1 1 0 0 0,0-1 0 0 0,-1 0 0 0 0,1 1 0 0 0,0-1 0 0 0,-1 0-1 0 0,1 0 1 0 0,0 1 0 0 0,-1-1 0 0 0,1 0 0 0 0,-1 0 0 0 0,1 0 0 0 0,-1 1 0 0 0,1-1 0 0 0,0 0 0 0 0,-1 0-1 0 0,1 0 1 0 0,-1 0 0 0 0,1 0-17 0 0,-11 3-149 0 0,0 0 0 0 0,0 1-1 0 0,-9 5 150 0 0,15-8 0 0 0,1 0 62 0 0,0 0-1 0 0,0 0 1 0 0,0 0 0 0 0,0 1-1 0 0,0-1 1 0 0,0 1-62 0 0,-17 7-354 0 0,20-9 441 0 0,-14 7 138 0 0,14-6-242 0 0,0 0 0 0 0,1 0-1 0 0,-1 0 1 0 0,1 0 0 0 0,0 0-1 0 0,-1 0 1 0 0,1 0 0 0 0,0 0-1 0 0,-1 0 1 0 0,1 0 0 0 0,0 0-1 0 0,0 1 1 0 0,0-1 0 0 0,0 0-1 0 0,0 0 1 0 0,0 0 0 0 0,1 0-1 0 0,-1 0 1 0 0,0 0 0 0 0,0 0-1 0 0,1 0 1 0 0,-1 0 0 0 0,0 0-1 0 0,1 0 18 0 0,4 2 0 0 0,-2-1 24 0 0,-2-2-7 0 0,-1 0 0 0 0,1 0 1 0 0,-1 0-1 0 0,0 0 0 0 0,1 0 1 0 0,-1 1-1 0 0,0-1 1 0 0,1 0-1 0 0,-1 0 0 0 0,1 0 1 0 0,-1 0-1 0 0,0 1 0 0 0,1-1 1 0 0,-1 0-1 0 0,0 0 0 0 0,0 1 1 0 0,1-1-1 0 0,-1 0 0 0 0,0 1 1 0 0,0-1-1 0 0,1 0 0 0 0,-1 1 1 0 0,0-1-1 0 0,0 0 0 0 0,0 1 1 0 0,0-1-1 0 0,1 0 0 0 0,-1 1 1 0 0,0-1-1 0 0,0 1 1 0 0,0-1-1 0 0,0 1-17 0 0,10 11-253 0 0,17 30 255 0 0,-26-38-2 0 0,-1 0 11 0 0,0 27 293 0 0,0-29-288 0 0,1 0 0 0 0,0 1 0 0 0,0-1 0 0 0,0 0-1 0 0,0-1 1 0 0,0 1 0 0 0,0 0 0 0 0,0 0 0 0 0,1 0-16 0 0,-1 0 28 0 0,2 3-7 0 0,-2-3 22 0 0,1 0-22 0 0,-1 1 22 0 0,1 4-22 0 0,-2-1 32 0 0,1-4 1 0 0,1 2-44 0 0,-2-3-10 0 0,1 0 0 0 0,-1 0 0 0 0,1-1 0 0 0,-1 1 0 0 0,0 0 0 0 0,0 0 0 0 0,1 0 0 0 0,-1 0 0 0 0,0 1 0 0 0,0-1 0 0 0,0 0 0 0 0,0 0 0 0 0,0 0 0 0 0,0 0 0 0 0,-1 0 0 0 0,1 0 0 0 0,0 0 0 0 0,0 0 0 0 0,-1 0 0 0 0,1 0 0 0 0,-1-1 0 0 0,1 1 0 0 0,-1 0 0 0 0,1 0 0 0 0,-1 0 0 0 0,0 0 0 0 0,-1 4 0 0 0,-1-3 11 0 0,3-2 18 0 0,0 0-91 0 0,-5-4-86 0 0,0-4 476 0 0,-5-11-238 0 0,10 19-90 0 0,0-1 0 0 0,-1 1 0 0 0,1 0 0 0 0,0 0 0 0 0,0 0 0 0 0,0 0 0 0 0,0 0 0 0 0,0-1 0 0 0,0 1 0 0 0,0 0 0 0 0,0 0 0 0 0,0 0 0 0 0,-1-1 0 0 0,1 1 0 0 0,0 0 0 0 0,0 0 0 0 0,0 0 0 0 0,0-1 0 0 0,0 1 0 0 0,0 0 0 0 0,0 0 0 0 0,0 0 0 0 0,0 0 0 0 0,1-1 0 0 0,-1 1 0 0 0,0 0 0 0 0,0 0 0 0 0,0 0 0 0 0,0-1 0 0 0,0 1 0 0 0,0 0 0 0 0,0 0 0 0 0,0 0 0 0 0,5-12 0 0 0,-5 4 0 0 0,0 7 0 0 0,0 1 0 0 0,-1-1 0 0 0,1 0 0 0 0,-1 0 0 0 0,1 0 0 0 0,0 0 0 0 0,-1 1 0 0 0,1-1 0 0 0,0 0 0 0 0,0 0 0 0 0,0 0 0 0 0,0 0 0 0 0,0 0 0 0 0,0 0 0 0 0,0 1 0 0 0,0-1 0 0 0,0 0 0 0 0,0 0 0 0 0,-1-3 11 0 0,-1-21 53 0 0,3 16 0 0 0,-1 8-55 0 0,0-1 0 0 0,0 0 0 0 0,0 1 0 0 0,0-1 0 0 0,0 0 0 0 0,0 1 0 0 0,0-1 0 0 0,-1 0 0 0 0,1 1 0 0 0,-1-1 0 0 0,1 1 0 0 0,-1-1 0 0 0,0 1 0 0 0,0-1 0 0 0,0 1 0 0 0,1-1 0 0 0,-1 1 0 0 0,0 0 0 0 0,-1 0 0 0 0,1-1 0 0 0,0 1 0 0 0,0 0 0 0 0,0 0 0 0 0,-1 0 0 0 0,1 0 1 0 0,-1 0-10 0 0,-4-2 10 0 0,2 1-10 0 0,-1 1 0 0 0,-15-5-540 0 0,2 2 278 0 0,16 3 379 0 0,-13 0 579 0 0,14 1-692 0 0,0 0 0 0 0,0-1 1 0 0,0 1-1 0 0,-1 0 0 0 0,1 0 0 0 0,0-1 1 0 0,0 1-1 0 0,0 0 0 0 0,0-1 1 0 0,0 1-1 0 0,0-1 0 0 0,0 1 0 0 0,0-1 1 0 0,0 0-1 0 0,0 0 0 0 0,0 1 0 0 0,1-1 1 0 0,-1 0-1 0 0,0 0 0 0 0,0 0-4 0 0,1 1-176 0 0,-8-5 184 0 0,8 4-3 0 0,0 1 0 0 0,-1 0 1 0 0,1-1-1 0 0,0 1 0 0 0,0 0 1 0 0,-1 0-1 0 0,1-1 0 0 0,0 1 1 0 0,-1 0-1 0 0,1 0 1 0 0,0-1-1 0 0,-1 1 0 0 0,1 0 1 0 0,0 0-1 0 0,-1 0 0 0 0,1 0 1 0 0,0-1-1 0 0,-1 1 0 0 0,1 0 1 0 0,-1 0-1 0 0,1 0 0 0 0,0 0 1 0 0,-1 0-1 0 0,1 0 0 0 0,-1 0 1 0 0,1 0-1 0 0,0 0 0 0 0,-1 0 1 0 0,1 0-1 0 0,0 0 0 0 0,-1 1 1 0 0,1-1-1 0 0,-1 0 0 0 0,1 0 1 0 0,0 0-1 0 0,-1 0 0 0 0,1 1 1 0 0,0-1-1 0 0,-1 0 1 0 0,1 0-1 0 0,0 1 0 0 0,0-1-5 0 0,-2 1 0 0 0,1 0 0 0 0,0-1 0 0 0,0 1 0 0 0,0 0 0 0 0,0-1 0 0 0,0 1 0 0 0,0-1 0 0 0,0 1 0 0 0,0-1 0 0 0,0 0 0 0 0,-1 0 0 0 0,1 1 0 0 0,0-1 0 0 0,-1 0 0 0 0,-1 2 0 0 0,1 0 0 0 0,1-2-6 0 0,1 1-1 0 0,0-1 0 0 0,-1 0 0 0 0,1 0 1 0 0,-1 1-1 0 0,1-1 0 0 0,-1 0 1 0 0,1 0-1 0 0,0 0 0 0 0,-1 1 1 0 0,1-1-1 0 0,-1 0 0 0 0,1 0 1 0 0,-1 0-1 0 0,1 0 0 0 0,-1 0 1 0 0,1 0-1 0 0,-1 0 0 0 0,1 0 1 0 0,-1 0-1 0 0,1 0 0 0 0,-1 0 1 0 0,1-1-1 0 0,0 1 0 0 0,-1 0 0 0 0,1 0 7 0 0,-1 0-67 0 0,-18 0 276 0 0,18 0-243 0 0,0 0 0 0 0,0 0-1 0 0,0 0 1 0 0,0-1 0 0 0,1 1-1 0 0,-1 0 1 0 0,0 0 0 0 0,0-1-1 0 0,0 1 1 0 0,1 0 0 0 0,-1-1-1 0 0,0 1 1 0 0,0-1 0 0 0,1 1-1 0 0,-1-1 1 0 0,0 1 0 0 0,1-1-1 0 0,-1 0 35 0 0,-4-3 81 0 0,4 4-522 0 0,1 0 291 0 0,-3 0 134 0 0,0-2 80 0 0,-1 1 806 0 0,-10-3 108 0 0,13 4-1299 0 0,1 1 262 0 0,0-1-488 0 0,-3-2 397 0 0,2 3 95 0 0,0-1 0 0 0,0 0 0 0 0,0 0 0 0 0,1 1 0 0 0,-1-1 0 0 0,0 1 0 0 0,0-1-1 0 0,1 1 1 0 0,-1-1 0 0 0,0 1 0 0 0,1-1 0 0 0,-1 1 0 0 0,0 0 0 0 0,1 0 55 0 0,-1-1 338 0 0,1 0 136 0 0,12-2-235 0 0,-10 2-205 0 0,0 0 0 0 0,0 0 0 0 0,0-1-1 0 0,0 1 1 0 0,0 0 0 0 0,0-1 0 0 0,0 1 0 0 0,1-2-34 0 0,-2 1 237 0 0,-2 2-44 0 0,22-9-17 0 0,-17 6-176 0 0,1 2 0 0 0,-1 0 0 0 0,23 0-1928 0 0,-20-3 2574 0 0,-1 0 206 0 0,9 5-422 0 0,-13-1-430 0 0,19 4 0 0 0,-8-3 0 0 0,-13-2 0 0 0,0 1 0 0 0,1-1 0 0 0,-1 0 0 0 0,0 0 0 0 0,0 0 0 0 0,0 0 0 0 0,0 0 0 0 0,1 1 0 0 0,-1-1 0 0 0,0 0 0 0 0,0 0 0 0 0,0 0 0 0 0,1 0 0 0 0,-1 0 0 0 0,0 0 0 0 0,0 0 0 0 0,0 0 0 0 0,1 0 0 0 0,-1 0 0 0 0,0 0 0 0 0,0 0 0 0 0,1 0 0 0 0,-1 0 0 0 0,0 0 0 0 0,0 0 0 0 0,0 0 0 0 0,1 0 0 0 0,-1 0 0 0 0,0 0 0 0 0,0-1 0 0 0,0 1 0 0 0,1 0 0 0 0,-1 0 0 0 0,0 0 0 0 0,0 0 0 0 0,0 0 0 0 0,0 0 0 0 0,1-1 0 0 0,-1 1 0 0 0,0 0 0 0 0,0-1 0 0 0,1 1 0 0 0,-1 0 0 0 0,1-1 0 0 0,-1 1 0 0 0,1 0 0 0 0,-1-1 0 0 0,1 1 0 0 0,-1 0 0 0 0,1 0 0 0 0,-1-1 0 0 0,1 1 0 0 0,-1 0 0 0 0,1 0 0 0 0,-1 0 0 0 0,1 0 0 0 0,-1 0 0 0 0,1 0 0 0 0,-1 0 0 0 0,1 0 0 0 0,-1 0 0 0 0,1 0 0 0 0,-1 0 0 0 0,2 0 0 0 0,-32 2 0 0 0,29-2 0 0 0,0 0 0 0 0,0 0 0 0 0,0 0 0 0 0,0 0 0 0 0,0 0 0 0 0,0 0 0 0 0,0 1 0 0 0,0-1 0 0 0,1 0 0 0 0,-1 0 0 0 0,0 1 0 0 0,0-1 0 0 0,0 1 0 0 0,1-1 0 0 0,-1 0 0 0 0,0 1 0 0 0,0 0 0 0 0,1-1 0 0 0,-1 1 0 0 0,-19 11 0 0 0,17-9 0 0 0,2-3 0 0 0,0 1 0 0 0,0 0 0 0 0,0 0 0 0 0,0-1 0 0 0,0 1 0 0 0,0-1 0 0 0,0 1 0 0 0,-1-1 0 0 0,1 0 0 0 0,0 1 0 0 0,0-1 0 0 0,0 0 0 0 0,-1 0 0 0 0,1 0 0 0 0,0 1 0 0 0,0-1 0 0 0,-1-1 0 0 0,1 1 0 0 0,0 0 0 0 0,0 0 0 0 0,-2 0 0 0 0,2 2 0 0 0,-15 4 0 0 0,14-5 0 0 0,-4-3 0 0 0,1-1 0 0 0,1 2 0 0 0,1-2 0 0 0,0 3 0 0 0,-2-2 0 0 0,2 2 0 0 0,-5-4 4 0 0,-1 3 0 0 0,8 1-2 0 0,-1-1-1 0 0,-7 5-20 0 0,8-4-29 0 0,1 0 80 0 0,0-1-80 0 0,-1-2 32 0 0,0 0 32 0 0,-1-9-3 0 0,1 8-26 0 0,-1 2 7 0 0,0 0-1 0 0,1-1 1 0 0,-1 1 0 0 0,1-1-1 0 0,-1 1 1 0 0,1-1-1 0 0,0 0 1 0 0,0 1 0 0 0,1-1-1 0 0,-1-1 7 0 0,1 4 0 0 0,0-1 0 0 0,0 1 0 0 0,0 0 0 0 0,0 0 0 0 0,0 0 0 0 0,0-1 0 0 0,0 1 0 0 0,0 0 0 0 0,0 0 0 0 0,0 0 0 0 0,0-1 0 0 0,0 1 0 0 0,0 0 0 0 0,0 0 0 0 0,0-1 0 0 0,0 1 0 0 0,-1 0 0 0 0,1 0 0 0 0,0 0 0 0 0,0 0 0 0 0,0-1 0 0 0,0 1-1 0 0,0 0 1 0 0,0 0 0 0 0,-1 0 0 0 0,1 0 0 0 0,0-1 0 0 0,0 1 0 0 0,0 0 0 0 0,0 0 0 0 0,-1 0 0 0 0,1 0 0 0 0,0 0 0 0 0,0 0 0 0 0,0 0 0 0 0,-1-1 0 0 0,1 1 1 0 0,0 0-1 0 0,0 0 0 0 0,-1 0 1 0 0,1 0-1 0 0,0 0 1 0 0,0 0-1 0 0,-1-1 0 0 0,1 1 1 0 0,0 0-1 0 0,0 0 1 0 0,0 0-1 0 0,-1-1 0 0 0,1 1 1 0 0,0 0-1 0 0,0 0 1 0 0,0 0-1 0 0,0-1 1 0 0,-1 1-1 0 0,1 0 0 0 0,0 0 1 0 0,0-1-1 0 0,0 1 1 0 0,0 0-1 0 0,0-1 0 0 0,0 1 1 0 0,0 0-1 0 0,0 0 1 0 0,0-1-1 0 0,0 1 0 0 0,0 0 1 0 0,0 0-1 0 0,0-1 1 0 0,0 1-1 0 0,0 0 0 0 0,0-1 0 0 0,0 0 40 0 0,0 1-65 0 0,0 0 81 0 0,0 0-15 0 0,0 0-105 0 0,0 0-5 0 0,1 2 16 0 0,0 4 42 0 0,0 3 11 0 0,-1-7 0 0 0,4 4 13 0 0,-3-6 51 0 0,-1 0 4 0 0,0 0-22 0 0,1 1-88 0 0,2 0 17 0 0,-2 0-23 0 0,3 1 36 0 0,1-2 12 0 0,3 3 0 0 0,-1-4 0 0 0,-4 1 0 0 0,2-2 0 0 0,0 0 0 0 0,1 1 0 0 0,-5 2 0 0 0,1-1 0 0 0,14-7 0 0 0,-14 6-1 0 0,1 0-1 0 0,-1 0 0 0 0,0 0 1 0 0,1 0-1 0 0,-1 0 0 0 0,1 1 1 0 0,-1-1-1 0 0,1 1 0 0 0,0 0 1 0 0,1 0 1 0 0,18-3-8 0 0,3-7 8 0 0,-20 10 0 0 0,0 2 0 0 0,-1 0-15 0 0,-3-2-56 0 0,-6 11-5401 0 0,2-6 3462 0 0</inkml:trace>
  <inkml:trace contextRef="#ctx0" brushRef="#br1" timeOffset="-44322.7">3648 164 1376 0 0,'0'0'65'0'0,"0"0"122"0"0,0 0 489 0 0,0 0 216 0 0,0 0 41 0 0,0 0-106 0 0,0 0-487 0 0,0 0-216 0 0,0 0-42 0 0,0 0 46 0 0,0 0 228 0 0,0 0 100 0 0,0 0 22 0 0,-2-4 249 0 0,2 4 2908 0 0,0 0 3938 0 0,1 2-7464 0 0,1 1-1 0 0,0-1 0 0 0,0-1 0 0 0,0 1 1 0 0,0 0-1 0 0,0 0 0 0 0,0-1 0 0 0,0 1 1 0 0,0-1-1 0 0,1 0 0 0 0,1 2-108 0 0,-3-3 75 0 0,2 0 21 0 0,-3 0-92 0 0,0 0-1 0 0,1 0 1 0 0,-1 0 0 0 0,0 0-1 0 0,1 0 1 0 0,-1 0-1 0 0,0 0 1 0 0,1 0-1 0 0,-1 0 1 0 0,0 0 0 0 0,1 0-1 0 0,-1 0 1 0 0,0 0-1 0 0,1 0 1 0 0,-1 0 0 0 0,0 0-1 0 0,1 0 1 0 0,-1 0-1 0 0,0 1 1 0 0,1-1 0 0 0,-1 0-1 0 0,0 0 1 0 0,0 0-1 0 0,1 0 1 0 0,-1 1-1 0 0,0-1 1 0 0,0 0-4 0 0,1 1 104 0 0,0-1-50 0 0,0 0 1 0 0,1 0-1 0 0,-1 0 0 0 0,0 0 1 0 0,0 1-1 0 0,0-1 0 0 0,0 0 1 0 0,0 1-1 0 0,0-1 0 0 0,0 1 1 0 0,0-1-1 0 0,0 1 0 0 0,0 0 1 0 0,0 0-55 0 0,5 2 83 0 0,0 1 0 0 0,1-1 0 0 0,-1 0 0 0 0,6 2-83 0 0,26 15 747 0 0,-35-18-660 0 0,0-1 0 0 0,0 0 0 0 0,0 0 0 0 0,1 0 1 0 0,-1 0-1 0 0,0-1 0 0 0,0 1 0 0 0,1-1 0 0 0,2 1-87 0 0,-5-1 53 0 0,-1 1 1 0 0,4 5-44 0 0,-1 1-10 0 0,0-1 0 0 0,-2-1 14 0 0,0-3 50 0 0,0-1 2 0 0,2 3-2 0 0,-2-3 0 0 0,-1-1 0 0 0,7 9 84 0 0,-6-9-49 0 0,-1 0 14 0 0,0 1-19 0 0,4 4-76 0 0,1 0-7 0 0,-4-5 44 0 0,-1 0 14 0 0,0 0-29 0 0,0 0-101 0 0,0 0-21 0 0,0 0-128 0 0,0 0-549 0 0,0 0-237 0 0,0 0-828 0 0,0 0-3288 0 0,0 0-1410 0 0</inkml:trace>
  <inkml:trace contextRef="#ctx0" brushRef="#br1" timeOffset="-43421.959">3797 169 5296 0 0,'0'0'241'0'0,"0"0"110"0"0,0 0 311 0 0,6-5 3797 0 0,-3 3-4129 0 0,0 0 1853 0 0,10 4 2846 0 0,-13-1-4991 0 0,0-1 0 0 0,0 1-1 0 0,0-1 1 0 0,0 1 0 0 0,1-1-1 0 0,-1 0 1 0 0,0 1 0 0 0,0-1-1 0 0,1 0 1 0 0,-1 1 0 0 0,0-1-1 0 0,0 1 1 0 0,1-1 0 0 0,-1 0-1 0 0,1 0 1 0 0,-1 1 0 0 0,0-1-1 0 0,1 0 1 0 0,-1 0 0 0 0,0 1-1 0 0,1-1 1 0 0,-1 0 0 0 0,1 0-1 0 0,-1 0-37 0 0,4 1 229 0 0,0-1 1 0 0,0 0-1 0 0,-1 0 0 0 0,1 0 0 0 0,0 0 0 0 0,-1-1 0 0 0,1 1 0 0 0,0-1 0 0 0,-1 0 0 0 0,2 0-229 0 0,-4 0 303 0 0,-1 1 7 0 0,8 0 793 0 0,-4 1-1070 0 0,2 2-43 0 0,1 1-155 0 0,-6-3 171 0 0,1 0 0 0 0,0 0-1 0 0,-1 0 1 0 0,1 0 0 0 0,0-1-1 0 0,0 1 1 0 0,0-1-1 0 0,-1 1 1 0 0,1-1 0 0 0,0 0-1 0 0,0 1 1 0 0,1-1-6 0 0,1 0 101 0 0,-2 0-102 0 0,7 6-261 0 0,-8-6 315 0 0,0 1 1 0 0,2 2-33 0 0,-1-2 22 0 0,4 2-33 0 0,-1-2 1 0 0,-4 0 42 0 0,-2-2-123 0 0,1 0-1 0 0,-1 1 1 0 0,1-1-1 0 0,-1 0 1 0 0,1 1-1 0 0,-1-1 0 0 0,0 1 1 0 0,1-1-1 0 0,-1 1 1 0 0,0-1-1 0 0,1 1 1 0 0,-1-1-1 0 0,0 1 1 0 0,1 0-1 0 0,-1-1 0 0 0,0 1 1 0 0,0 0-1 0 0,0 0 1 0 0,1 0-1 0 0,-1-1 1 0 0,0 1-1 0 0,0 0 1 0 0,0 0-1 0 0,0 0 71 0 0,-12-4-203 0 0,-9-2 203 0 0,6-1 0 0 0,12 4 0 0 0,0 1 0 0 0,0 1 0 0 0,0-1 0 0 0,0 0 0 0 0,-3 0 0 0 0,2 1 0 0 0,-1 0 0 0 0,2 1 0 0 0,0 1 0 0 0,3-1 0 0 0,1 0-1 0 0,-1 0 0 0 0,1 0 1 0 0,-1 1-1 0 0,1-1 0 0 0,-1 0 0 0 0,1 0 1 0 0,-1 0-1 0 0,1 1 0 0 0,-1-1 1 0 0,1 0-1 0 0,0 1 0 0 0,-1-1 0 0 0,1 0 1 0 0,-1 1-1 0 0,1-1 0 0 0,0 0 1 0 0,-1 1-1 0 0,1-1 0 0 0,0 1 1 0 0,-2 1-268 0 0,2-2-1194 0 0,0 0-474 0 0</inkml:trace>
  <inkml:trace contextRef="#ctx0" brushRef="#br0" timeOffset="-986.259">3695 77 1376 0 0,'0'0'161'0'0,"0"0"142"0"0,0 0 66 0 0,0 0 14 0 0,0 0-35 0 0,0 0-151 0 0,0 0-62 0 0,0 0-8 0 0,0 0-38 0 0,0 0-136 0 0,0 0-59 0 0,0 0-13 0 0,0 0 35 0 0,0 0 152 0 0,0 0 69 0 0,0 0 14 0 0,0 0 29 0 0,0 0 117 0 0,0 0 50 0 0,11 5 341 0 0,-10-4 3555 0 0,-1 0 4528 0 0,-3 1-8363 0 0,-9 3 1353 0 0,11-5-1525 0 0,1 0 16 0 0,-12-2 1988 0 0,11 1-1826 0 0,1 1-411 0 0,-1 0 1 0 0,1 1-1 0 0,0-1 1 0 0,0 0 0 0 0,-1 0-1 0 0,1 0 1 0 0,0 0-1 0 0,0 1 1 0 0,-1-1 0 0 0,1 0-1 0 0,0 0 1 0 0,-1 0-1 0 0,1 0 1 0 0,0 0 0 0 0,0 0-1 0 0,-1 0 1 0 0,1 0-1 0 0,0 0 1 0 0,-1 0 0 0 0,1 0-1 0 0,0 0 1 0 0,-1 0-1 0 0,1 0 1 0 0,0 0 0 0 0,0 0-1 0 0,-1 0 1 0 0,1 0-1 0 0,0 0 1 0 0,-1-1-1 0 0,1 1 1 0 0,0 0-4 0 0,-11-1 83 0 0,-19 1-37 0 0,30 0 186 0 0,-18-4 1514 0 0,-9 6-2012 0 0,23-3 357 0 0,-15 2 116 0 0,-34 1-207 0 0,31-1 0 0 0,18 0 0 0 0,0 0 0 0 0,-1-1 0 0 0,1 1 0 0 0,0-1 0 0 0,0 1 0 0 0,0-1 0 0 0,-1 0 0 0 0,1-1 0 0 0,-4 0 0 0 0,7 1 0 0 0,-1 0 0 0 0,1-1 0 0 0,0 1 0 0 0,0 0 1 0 0,-1 0-1 0 0,1 0 0 0 0,0 0 0 0 0,0 0 0 0 0,-1 1 0 0 0,1-1 0 0 0,0 0 0 0 0,0 0 0 0 0,-1 1 0 0 0,0 0 0 0 0,-5 1-14 0 0,-50-2 27 0 0,29 4-13 0 0,-8-4 0 0 0,6 5 0 0 0,28-5 0 0 0,-1 1 0 0 0,0 0 0 0 0,1 0 0 0 0,-1 0 0 0 0,1 0 0 0 0,0 0 0 0 0,-2 2 0 0 0,-1-1 0 0 0,-31 13-13 0 0,10-10-54 0 0,23-4 64 0 0,0 0-1 0 0,0 0 1 0 0,0 0-1 0 0,0 0 0 0 0,0-1 1 0 0,0 0-1 0 0,-1 1 4 0 0,2-1-3 0 0,0 0 1 0 0,0 0-1 0 0,0 0 0 0 0,0 0 0 0 0,0 1 1 0 0,0-1-1 0 0,0 1 0 0 0,0 0 0 0 0,0 0 0 0 0,0-1 1 0 0,1 1-1 0 0,-1 0 0 0 0,0 1 0 0 0,-1 0 3 0 0,0 0 0 0 0,0 0 0 0 0,0-1 0 0 0,0 1 0 0 0,0 0 0 0 0,0-1 0 0 0,-3 1 0 0 0,-18 9 0 0 0,-6 6 0 0 0,16-9 0 0 0,3 0 0 0 0,-37 26 0 0 0,15-10 0 0 0,14-12 0 0 0,15-10 0 0 0,0 0 0 0 0,0 0 0 0 0,0 1 0 0 0,1-1 0 0 0,-1 1 0 0 0,-1 2 0 0 0,0-3 0 0 0,3-2 0 0 0,-7 8 0 0 0,-9 4 0 0 0,10-4 4 0 0,0-1-1 0 0,-1 0 1 0 0,-5 2-4 0 0,13-7 43 0 0,0-2-43 0 0,1 1 0 0 0,-1 0 1 0 0,0-1-1 0 0,1 1 0 0 0,-1-1 1 0 0,0 1-1 0 0,1-1 0 0 0,-1 1 1 0 0,0-1-1 0 0,0 1 0 0 0,1-1 1 0 0,-1 1-1 0 0,0-1 0 0 0,0 0 1 0 0,0 0-1 0 0,0 1 0 0 0,1-1 1 0 0,-1 0-1 0 0,0 0 0 0 0,-7 3 58 0 0,5-1-57 0 0,0-1 0 0 0,0 1 0 0 0,-1 0 0 0 0,1-1 0 0 0,0 0 1 0 0,-1 0-1 0 0,1 0 0 0 0,-1 0 0 0 0,0-1-1 0 0,-10 7 0 0 0,8-3 0 0 0,-11 1 11 0 0,16-5 2 0 0,1 2 3 0 0,-16 2 8 0 0,13-3-14 0 0,1 0-29 0 0,-13 9 172 0 0,-8 3-237 0 0,22-13 39 0 0,1 0 93 0 0,-2 3-8 0 0,1 0-1 0 0,-1-1 1 0 0,0 1 0 0 0,0-1 0 0 0,-1 0 0 0 0,1 0 0 0 0,0 0-1 0 0,-3 2-39 0 0,4-3-75 0 0,0 0 11 0 0,-7 6 144 0 0,4-6-142 0 0,2 1 166 0 0,-4-1-46 0 0,4-1-48 0 0,1 0-515 0 0,-8 4-6254 0 0,-2-4 3597 0 0,-1-4-2899 0 0</inkml:trace>
  <inkml:trace contextRef="#ctx0" brushRef="#br1" timeOffset="-33033.403">3605 2288 3224 0 0,'0'0'288'0'0,"0"0"-288"0"0,0 0 0 0 0,0 0-1376 0 0</inkml:trace>
  <inkml:trace contextRef="#ctx0" brushRef="#br1" timeOffset="-27594.828">3600 2288 3048 0 0,'0'0'135'0'0,"0"0"58"0"0,0 0 142 0 0,0 0 59 0 0,0 0 13 0 0,0 0-42 0 0,0 0-179 0 0,0 0-81 0 0,0 0-10 0 0,-2 11 33 0 0,1-8 5354 0 0,-3-1-6506 0 0,-1 1 6701 0 0,5-2 381 0 0,4 0-3913 0 0,-3-2-2034 0 0,10 9 108 0 0,-8-5-68 0 0,-1-1-108 0 0,2 1-22 0 0,1-1 32 0 0,1 1 18 0 0,-4-3 24 0 0,-2 0-6 0 0,0 0-84 0 0,0 0-1 0 0,0 0 1 0 0,0 0-1 0 0,0 0 1 0 0,0 1 0 0 0,0-1-1 0 0,1 0 1 0 0,-1 0-1 0 0,0 0 1 0 0,0 0 0 0 0,0 0-1 0 0,0 0 1 0 0,0 0-1 0 0,0 0 1 0 0,0 0 0 0 0,1 0-1 0 0,-1 0 1 0 0,0 0 0 0 0,0 0-1 0 0,0 0 1 0 0,0 0-1 0 0,0 0 1 0 0,0 0 0 0 0,0 0-1 0 0,1 0 1 0 0,-1 0-1 0 0,0 0 1 0 0,0 0 0 0 0,0 0-1 0 0,0 0 1 0 0,0 0-1 0 0,0 0 1 0 0,0-1 0 0 0,1 1-1 0 0,-1 0 1 0 0,0 0 0 0 0,0 0-1 0 0,0 0 1 0 0,0 0-1 0 0,0 0-4 0 0,1-1 18 0 0,-1 1-1 0 0,0 0 0 0 0,1 0 0 0 0,0-1 1 0 0,-1 1-1 0 0,1 0 0 0 0,-1 0 1 0 0,1 0-1 0 0,-1-1 0 0 0,1 1 0 0 0,-1 0 1 0 0,1 0-1 0 0,-1 0 0 0 0,1 0 1 0 0,0 0-1 0 0,-1 0 0 0 0,1 0 0 0 0,-1 0 1 0 0,1 1-1 0 0,-1-1 0 0 0,1 0 0 0 0,-1 0 1 0 0,1 0-1 0 0,0 1 0 0 0,-1-1 1 0 0,1 0-1 0 0,-1 0 0 0 0,0 1 0 0 0,1-1 1 0 0,-1 0-1 0 0,1 1 0 0 0,0 0-17 0 0,2 2 54 0 0,1-2-33 0 0,-3 0 22 0 0,1-1-39 0 0,0 1 1 0 0,0-1-1 0 0,1 1 1 0 0,-1-1-1 0 0,0 0 1 0 0,0 0-1 0 0,0 0 1 0 0,0 0-1 0 0,0 0 1 0 0,0-1-1 0 0,0 1 1 0 0,1-1-1 0 0,-1 1 1 0 0,0-1-1 0 0,0 0 1 0 0,0 0-5 0 0,4-1 2 0 0,-1 1 4 0 0,-3 0 22 0 0,1 0-1 0 0,0 1 1 0 0,-1-1 0 0 0,1 1 0 0 0,0-1-1 0 0,0 1 1 0 0,0 0 0 0 0,-1 0-1 0 0,2 0-27 0 0,-1 0 7 0 0,1 0 3 0 0,0 0 37 0 0,0 0-1 0 0,1 0 1 0 0,-1-1-1 0 0,0 1 0 0 0,0-1 1 0 0,2-1-47 0 0,-1 1-8 0 0,1 0 1 0 0,0 0-1 0 0,0 0 0 0 0,5 1 8 0 0,15-14 263 0 0,-26 15-262 0 0,0-1 1 0 0,0 0 0 0 0,0 0-1 0 0,0 0 1 0 0,0 0 0 0 0,0 0-1 0 0,0 0 1 0 0,0 0-1 0 0,0 0 1 0 0,0 0 0 0 0,0 0-1 0 0,0 0 1 0 0,0 0 0 0 0,0 0-1 0 0,0 0 1 0 0,0 0-1 0 0,0 0 1 0 0,0 0 0 0 0,0 1-2 0 0,27-14 114 0 0,-21 11-114 0 0,-1-1 0 0 0,3-1 6 0 0,-7 4 0 0 0,14 1-223 0 0,17-4 226 0 0,-15 7-18 0 0,-15-4 62 0 0,-2 0 11 0 0,6 0-11 0 0,-5 0-33 0 0,8 5-119 0 0,-8-5-39 0 0,-1 0-42 0 0,0 0-4 0 0,0 0 51 0 0,2 1 270 0 0,14 0 431 0 0,-31 14-590 0 0,12-12 9 0 0,0 0 0 0 0,1-1 0 0 0,-1 0 0 0 0,0 0 1 0 0,0 0-1 0 0,-1 0 0 0 0,1 0 0 0 0,0 0 0 0 0,0-1 1 0 0,-1 1 12 0 0,1 0-459 0 0,1 0 411 0 0,-7-1 752 0 0,-55-8-980 0 0,63 7 115 0 0,-1-1 169 0 0,-1 1 0 0 0,1-1 0 0 0,0 0 0 0 0,0 1 0 0 0,0-1 0 0 0,-1 1 0 0 0,1 0 0 0 0,0 0 0 0 0,-1 0-8 0 0,1 0 221 0 0,-10-2-220 0 0,1 1 0 0 0,0 1 0 0 0,-1-1 0 0 0,-2 2-1 0 0,-19 0 137 0 0,28-1-137 0 0,-7 0 0 0 0,-11 6 0 0 0,17-6 0 0 0,2 0 0 0 0,-1 0 0 0 0,-5 0 0 0 0,8 0 0 0 0,0 0 0 0 0,0 0 0 0 0,0 0 0 0 0,0 0 0 0 0,0 0 0 0 0,0 0 0 0 0,1 1 0 0 0,-1-1 0 0 0,-1 1 0 0 0,-1 1 0 0 0,0-1 0 0 0,-13-1-16 0 0,16 0-58 0 0,1 0 27 0 0,1 0 95 0 0,5 0-39 0 0,1 0 1 0 0,-1 1-1 0 0,0 0 0 0 0,0 0 1 0 0,1 1-1 0 0,-1 0 0 0 0,5 2-9 0 0,-9-3 0 0 0,0 0 0 0 0,1 0-1 0 0,-1 0 1 0 0,1 0 0 0 0,-1 0-1 0 0,1-1 1 0 0,-1 1 0 0 0,1-1-1 0 0,-1 0 1 0 0,1 0 0 0 0,0 0-1 0 0,-1 0 1 0 0,1 0 0 0 0,-1 0 0 0 0,1-1-1 0 0,1 0 1 0 0,32-2 65 0 0,-31 3-52 0 0,-3 0 16 0 0,-1 1-27 0 0,0 0 0 0 0,-1-1 1 0 0,1 1-1 0 0,0 0 0 0 0,0-1 1 0 0,0 1-1 0 0,0 0 0 0 0,0-1 0 0 0,0 1 1 0 0,0-1-1 0 0,0 0 0 0 0,0 1 1 0 0,0-1-1 0 0,0 0 0 0 0,1 1-2 0 0,18 1 0 0 0,-16 0 0 0 0,-1 0 14 0 0,-3-1 50 0 0,0-1 2 0 0,1 0-12 0 0,3 4-33 0 0,1 2 22 0 0,1-1-33 0 0,-2-1 1 0 0,0 0 42 0 0,-2-3 1 0 0,2 3-33 0 0,0 0 32 0 0,-3-3 22 0 0,-1-1 42 0 0,9 5 260 0 0,-3-3-354 0 0,0 0-23 0 0,-1 2 0 0 0,1-1 0 0 0,1-1 0 0 0,-1 0 0 0 0,0 0 0 0 0,0 1 0 0 0,-2 0 0 0 0,3 1 0 0 0,-2-1 0 0 0,-2 2 0 0 0,15 17 0 0 0,-14-17 0 0 0,-3 0 0 0 0,1 1 0 0 0,1-1 0 0 0,12 12 0 0 0,-10-13 0 0 0,0-1 0 0 0,0 1 0 0 0,0-1 0 0 0,0 1 0 0 0,0-1 0 0 0,15 8 0 0 0,-16-9 0 0 0,-3-3 0 0 0,1 0 0 0 0,13 9 0 0 0,-8-3 8 0 0,2-1 32 0 0,17-3-3 0 0,-10-2-34 0 0,-3 6-3 0 0,-12-5 5 0 0,1 1-1 0 0,-1-1 1 0 0,0 0 0 0 0,1 1-1 0 0,-1-1 1 0 0,1 0 0 0 0,-1 0-1 0 0,0 0 1 0 0,1 0 0 0 0,-1 0-1 0 0,1 0 1 0 0,-1 0-1 0 0,1 0 1 0 0,-1-1-5 0 0,5 0 91 0 0,35 1-239 0 0,-20 6 148 0 0,-12-5-2 0 0,-3-1 29 0 0,-5 0 112 0 0,-1 0 77 0 0,0 0 28 0 0,0 0-63 0 0,8 3-945 0 0,7 2 723 0 0,-10-5 41 0 0,0-2 0 0 0,-2 0 0 0 0,2 1 0 0 0,0 0 0 0 0,-1 1 0 0 0,2-2 0 0 0,-2 0 25 0 0,-4 2 114 0 0,0 0 77 0 0,0 1 28 0 0,-2 2-37 0 0,1-1-204 0 0,0 0 0 0 0,0 0 0 0 0,0 0 1 0 0,-1 0-1 0 0,1 0 0 0 0,-1 0 0 0 0,1-1 0 0 0,-1 1 1 0 0,0-1-1 0 0,0 1 0 0 0,0-1 0 0 0,1 0 1 0 0,-1 0-1 0 0,-2 1-3 0 0,0 0-1 0 0,-1-1 1 0 0,1 0-1 0 0,0 0 1 0 0,-1-1-1 0 0,1 1 1 0 0,0-1 0 0 0,-1 0-1 0 0,0 0 1 0 0,0 0 0 0 0,-9-2-164 0 0,13 2-52 0 0,-17-4 555 0 0,0-1-298 0 0,16 5-41 0 0,0-1 0 0 0,-1 0 0 0 0,1 1 0 0 0,0-1 0 0 0,-1 0 0 0 0,1-1 0 0 0,0 1 0 0 0,0 0 0 0 0,0-1 0 0 0,0 0 0 0 0,-14-13 0 0 0,4 8 0 0 0,4 3 0 0 0,-6 1 0 0 0,13 3 0 0 0,-1 0 0 0 0,1 0 0 0 0,0 0 0 0 0,-1-1 0 0 0,1 1 0 0 0,0 0 0 0 0,-1-1 0 0 0,1 1 0 0 0,0-1 0 0 0,0 1 0 0 0,0-1 0 0 0,-1 0 0 0 0,1 0 0 0 0,-3-3-5 0 0,2 3-10 0 0,1 0-1 0 0,0 0 0 0 0,0 0 1 0 0,0 0-1 0 0,0 0 0 0 0,0 0 1 0 0,0-1-1 0 0,0 1 0 0 0,1 0 0 0 0,-1-1 1 0 0,0 0 15 0 0,0 0-8 0 0,0 1 0 0 0,0-1 0 0 0,-1 1 1 0 0,1 0-1 0 0,0-1 0 0 0,-1 1 0 0 0,1 0 1 0 0,0 0-1 0 0,-1 0 0 0 0,0 0 0 0 0,1 0 1 0 0,-1 0-1 0 0,0 0 0 0 0,1 1 0 0 0,-1-1 8 0 0,-4-2-429 0 0,5 3 633 0 0,-3-3-164 0 0,3 3-3 0 0,0-1-1 0 0,-1 1 1 0 0,1-1-1 0 0,0 1 1 0 0,0-1-1 0 0,0 0 1 0 0,0 1-1 0 0,0-1 1 0 0,0 0-1 0 0,0 0 1 0 0,0 0-37 0 0,-21-15-772 0 0,22 16 898 0 0,-4-1 494 0 0,-10-4-1225 0 0,6 2 1001 0 0,8 3-202 0 0,-28-9-100 0 0,24 7-94 0 0,-35-4 64 0 0,37 5-80 0 0,-1 1-1 0 0,0-1 1 0 0,1 0 0 0 0,-1 0-1 0 0,1 0 1 0 0,-1 0 0 0 0,1-1-1 0 0,-1 1 1 0 0,1-1 0 0 0,0 1-1 0 0,0-1 1 0 0,-1 0 16 0 0,-8-1 45 0 0,10 3-46 0 0,-1 0 0 0 0,0 0 0 0 0,1 0 0 0 0,-1-1 0 0 0,0 1 0 0 0,1 0 0 0 0,-1-1 0 0 0,1 0 0 0 0,-2 0 1 0 0,0-1 0 0 0,-1 0 0 0 0,1 0 0 0 0,-1 1 0 0 0,0-1 0 0 0,1 1 0 0 0,-1 0 0 0 0,0-1 0 0 0,-2 1 0 0 0,1 0 0 0 0,3 1 0 0 0,-6-7 0 0 0,-20-5 0 0 0,24 10 0 0 0,0 0 0 0 0,0-1 0 0 0,1-1 0 0 0,1 3 0 0 0,1-1 0 0 0,-1 1 0 0 0,0-1 0 0 0,0 1 0 0 0,0 0 0 0 0,0 0 0 0 0,0-1 0 0 0,0 1 0 0 0,0 1 0 0 0,0-1 0 0 0,0 0 0 0 0,0 0 0 0 0,-1 1 0 0 0,1 0 0 0 0,0-1 0 0 0,-2 1 0 0 0,-8-2 0 0 0,8 0 0 0 0,1 0 0 0 0,0-1 0 0 0,-1 0 0 0 0,-4-2 0 0 0,3 3 0 0 0,0 1 0 0 0,-2-2 0 0 0,-1-7 0 0 0,5 7 0 0 0,1 0 0 0 0,1 1 0 0 0,-1 0 0 0 0,0 0 0 0 0,0 0 0 0 0,0 0 0 0 0,0 0 0 0 0,0 1 0 0 0,0-1 0 0 0,-1 1 0 0 0,1-1 0 0 0,0 1 0 0 0,-1 0 0 0 0,0-2 0 0 0,1 1 0 0 0,-1 0 0 0 0,-1 1 0 0 0,0 0 0 0 0,-11-1-109 0 0,14 2 97 0 0,0 0-1 0 0,-1 0 0 0 0,1 0 1 0 0,-1 0-1 0 0,1 0 0 0 0,0 0 1 0 0,-1-1-1 0 0,1 1 0 0 0,0 0 1 0 0,0-1-1 0 0,-2 0 13 0 0,1 1-137 0 0,0 1-1 0 0,-1-1 1 0 0,1 1 0 0 0,0-1 0 0 0,0 1-1 0 0,0 0 1 0 0,-1 0 137 0 0,-13 9-254 0 0,13-8-3076 0 0,2-2-3371 0 0,1 0-620 0 0</inkml:trace>
  <inkml:trace contextRef="#ctx0" brushRef="#br1" timeOffset="-26518.569">3676 2342 1376 0 0,'0'0'253'0'0,"0"0"527"0"0,0 0 232 0 0,0 0 48 0 0,0 0-33 0 0,0 0-183 0 0,0 0-79 0 0,0 0-18 0 0,0 0-42 0 0,0 0-164 0 0,0 0-77 0 0,0 1-624 0 0,-1 3 7960 0 0,0-3-6875 0 0,1 0-884 0 0,-1-1 0 0 0,1 0 0 0 0,-1 0 0 0 0,1 1-1 0 0,-1-1 1 0 0,1 0 0 0 0,-1 0 0 0 0,1 1 0 0 0,0-1-1 0 0,-1 0 1 0 0,1 0 0 0 0,-1 0 0 0 0,1 0-1 0 0,-1 0 1 0 0,1 0 0 0 0,-1 0 0 0 0,1 0 0 0 0,-1 0-1 0 0,1 0 1 0 0,-1 0 0 0 0,1 0 0 0 0,-1 0 0 0 0,1-1-1 0 0,-1 1 1 0 0,1 0 0 0 0,-1 0 0 0 0,1 0 0 0 0,-1-1-1 0 0,1 1 1 0 0,0 0 0 0 0,-1 0 0 0 0,1-1-1 0 0,-1 1 1 0 0,1 0 0 0 0,0-1 0 0 0,-1 1 0 0 0,1-1-1 0 0,0 1 1 0 0,0 0 0 0 0,-1-1 0 0 0,1 1 0 0 0,0-1-1 0 0,0 1 1 0 0,-1-1 0 0 0,1 1-41 0 0,-7-9 40 0 0,6 7 38 0 0,-1 0-13 0 0,-1 0 0 0 0,1-1 0 0 0,0 1-1 0 0,-1 0 1 0 0,1 1 0 0 0,-1-1 0 0 0,1 0 0 0 0,-1 1-1 0 0,0-1 1 0 0,0 1 0 0 0,0 0 0 0 0,1 0-1 0 0,-1 0-64 0 0,2 1-6 0 0,0-2 16 0 0,-10 6-102 0 0,-27 11 92 0 0,33-12 0 0 0,-1-3 0 0 0,2 1 11 0 0,0-2 18 0 0,3 1-93 0 0,1 0-58 0 0,0 0-20 0 0,0-10-3700 0 0,0 4-2315 0 0</inkml:trace>
  <inkml:trace contextRef="#ctx0" brushRef="#br0" timeOffset="15108.681">3610 2324 4608 0 0,'0'0'208'0'0,"0"0"67"0"0,0 0 154 0 0,0 0 68 0 0,0 0 14 0 0,0 0 25 0 0,0 0 101 0 0,0 0 47 0 0,0 0 11 0 0,0 0-13 0 0,0 0-54 0 0,0 0-20 0 0,0 0-6 0 0,0 0 18 0 0,0 0 84 0 0,0 0 37 0 0,0 0 10 0 0,0 0-99 0 0,0 0-383 0 0,0 0-25 0 0,-11 12 2320 0 0,3-9-1577 0 0,8-3-957 0 0,0 0-1 0 0,-1 0 1 0 0,1 1-1 0 0,-1-1 0 0 0,1 0 1 0 0,0 0-1 0 0,-1 1 1 0 0,1-1-1 0 0,-1 0 0 0 0,1 0 1 0 0,0 0-1 0 0,-1 0 1 0 0,1 0-1 0 0,-1 0 0 0 0,1 0 1 0 0,-1 0-1 0 0,1 0 1 0 0,-1 0-1 0 0,1 0 0 0 0,0 0 1 0 0,-1 0-1 0 0,1 0 1 0 0,-1 0-1 0 0,1 0 0 0 0,-1 0-29 0 0,-26-10 3044 0 0,23 8-2981 0 0,0-1 1 0 0,-1 1-1 0 0,1 0 0 0 0,0 0 0 0 0,-1 0 0 0 0,1 1 0 0 0,-1 0 0 0 0,1-1 0 0 0,-1 2-63 0 0,-12-5 248 0 0,0 0-269 0 0,-1 0 1 0 0,0 1-1 0 0,-1 0 0 0 0,1 2 0 0 0,-1 0 0 0 0,-7 1 21 0 0,11 2 11 0 0,1 0 0 0 0,-11 3-11 0 0,11-2-8 0 0,0 0-1 0 0,-10 0 9 0 0,-12 2 0 0 0,-19 3 1720 0 0,-70 2-2381 0 0,102-8 726 0 0,-21 4-65 0 0,25-3-52 0 0,11 0-7 0 0,0 0-1 0 0,0 0 0 0 0,0 1 1 0 0,0 0-1 0 0,-7 5 60 0 0,-13 4-291 0 0,-3 0 128 0 0,-15 10 163 0 0,8-5 1640 0 0,-28 8-1640 0 0,29-5 0 0 0,31-17 0 0 0,1 0 0 0 0,0 0 0 0 0,0 0 0 0 0,0 1 0 0 0,0 1 0 0 0,-17 12 0 0 0,15-12-143 0 0,0 0 1 0 0,0 1-1 0 0,0 0 0 0 0,-3 4 143 0 0,-7 7-181 0 0,1-3 344 0 0,-10 10-99 0 0,25-24-3 0 0,-1 2 3 0 0,1 0 0 0 0,-1 0 0 0 0,-1 0-1 0 0,1 0 1 0 0,0 0 0 0 0,0 0 0 0 0,-3 0-64 0 0,-15 9 77 0 0,18-10-67 0 0,-7 5 52 0 0,7-3-39 0 0,-1 0 47 0 0,2-3-63 0 0,0 0-1 0 0,0 0 1 0 0,-1 0-1 0 0,1 1 1 0 0,0-1-1 0 0,0 0 1 0 0,0 1-1 0 0,0-1 1 0 0,0 1 0 0 0,-1-1-1 0 0,1 1 1 0 0,0-1-1 0 0,0 1 1 0 0,0 0-1 0 0,1-1 1 0 0,-1 1-1 0 0,-1 1-6 0 0,0 0-10 0 0,-6-3 226 0 0,5 0-2244 0 0,0 1-4239 0 0,-1 0 4477 0 0</inkml:trace>
  <inkml:trace contextRef="#ctx0" brushRef="#br1" timeOffset="-14014.998">3590 4186 2304 0 0,'0'0'256'0'0,"0"0"235"0"0,0 0 99 0 0,0 0 18 0 0,0 0 83 0 0,0 0 319 0 0,2 13 8123 0 0,-1-8-7987 0 0,0-4-1001 0 0,0 1 0 0 0,0-1 0 0 0,0 0 0 0 0,0 0 0 0 0,0 1 0 0 0,1-1 0 0 0,-1 0 0 0 0,0 0 0 0 0,1-1 0 0 0,-1 1 0 0 0,1 0 0 0 0,-1 0 0 0 0,1-1 0 0 0,-1 1 0 0 0,1-1 0 0 0,-1 1 0 0 0,1-1 0 0 0,-1 0 0 0 0,1 1 0 0 0,0-1 0 0 0,0 0-145 0 0,0 0 231 0 0,10 0 950 0 0,-9 0-992 0 0,51 0 1461 0 0,-40 2-1259 0 0,-13-1-365 0 0,0-1 1 0 0,0 1-1 0 0,0-1 1 0 0,1 0 0 0 0,-1 0-1 0 0,0 1 1 0 0,0-1-1 0 0,1 0 1 0 0,-1 0-1 0 0,0 0 1 0 0,0 0 0 0 0,1-1-1 0 0,-1 1 1 0 0,0 0-1 0 0,0-1 1 0 0,1 1-1 0 0,-1 0-26 0 0,24-8 259 0 0,-23 7-225 0 0,0 1 1 0 0,0-1 0 0 0,0 1-1 0 0,0-1 1 0 0,0 0 0 0 0,0 1-1 0 0,-1-1 1 0 0,1 0 0 0 0,0 0 0 0 0,0-1-1 0 0,-1 1 1 0 0,1 0 0 0 0,-1 0-35 0 0,0 0-9 0 0,0 1-1 0 0,0-1 1 0 0,-1 1 0 0 0,1-1 0 0 0,0 1 0 0 0,0 0 0 0 0,0-1 0 0 0,-1 1 0 0 0,1 0 0 0 0,0 0 0 0 0,0-1-1 0 0,0 1 1 0 0,0 0 0 0 0,0 0 0 0 0,0 0 9 0 0,3 0-32 0 0,0-1-1 0 0,0 0 1 0 0,0 0-1 0 0,0 0 1 0 0,4-2 32 0 0,-7 3 59 0 0,29-16 210 0 0,-13 5-553 0 0,-8 5 356 0 0,0 1 1 0 0,1 0-1 0 0,8-3-72 0 0,-11 3 34 0 0,0 1-16 0 0,-6 4-78 0 0,19-7 152 0 0,-10 5-79 0 0,-8 1-14 0 0,16-7 1 0 0,3-5 0 0 0,-17 11-16 0 0,29-14-258 0 0,-24 12 253 0 0,-1 0 1 0 0,0 0-1 0 0,0-1 1 0 0,3-2 20 0 0,9-5 58 0 0,-19 11 44 0 0,9-1 102 0 0,-4 0-204 0 0,23-13-21 0 0,-29 15-82 0 0,23-11 227 0 0,-16 4-143 0 0,-6 6 17 0 0,0 0 0 0 0,0 0 1 0 0,0 0-1 0 0,0 1 0 0 0,0-1 0 0 0,0 0 1 0 0,0 0-1 0 0,0 1 0 0 0,0-1 1 0 0,1 0-1 0 0,-1 1 0 0 0,0-1 0 0 0,0 1 1 0 0,0 0-1 0 0,1-1 2 0 0,0 0 43 0 0,0-1-40 0 0,2-1 0 0 0,-1 0 1 0 0,0 1-1 0 0,0 0 0 0 0,4-2-3 0 0,1 0-22 0 0,-1-1 0 0 0,1 0 0 0 0,2-4 22 0 0,-8 8 48 0 0,2-1-36 0 0,-1 0-12 0 0,2 1 0 0 0,-1-2 0 0 0,-5-2 0 0 0,1-4 0 0 0,1 3 0 0 0,2-4 0 0 0,1 5 0 0 0,-1 0 0 0 0,-2-16 0 0 0,-2 11 0 0 0,1 9 0 0 0,0 0 0 0 0,0 0 0 0 0,0 0 0 0 0,0 1 0 0 0,0-1 0 0 0,0 0 0 0 0,1 0 0 0 0,-1 0 0 0 0,0 0 0 0 0,0 0 0 0 0,1 0 0 0 0,-1 0 0 0 0,1 1 0 0 0,-1-1 0 0 0,1 0 0 0 0,-1 0 0 0 0,1 0 0 0 0,-1 1 0 0 0,1-1 0 0 0,-1 0 0 0 0,1 1 0 0 0,0-1 0 0 0,0 1 0 0 0,3-20 0 0 0,-4 16-14 0 0,0 4-34 0 0,5 5 86 0 0,-2 0-38 0 0,-1 0 0 0 0,-1 0 0 0 0,3 66 0 0 0,-11-41 88 0 0,7-29-13 0 0,-1-1-36 0 0,1 4-15 0 0,-9 3-18 0 0,8-7-6 0 0,-10 8 0 0 0,-22 14 64 0 0,19-17-64 0 0,10-4 0 0 0,-1 0 0 0 0,0 1 0 0 0,4-2 0 0 0,0 1 0 0 0,0 0 0 0 0,0 0 0 0 0,0 0 0 0 0,0 0 0 0 0,1 0 0 0 0,-1 0 0 0 0,0 0 0 0 0,1 0 0 0 0,-1 0 0 0 0,0 0 0 0 0,1 1 0 0 0,0-1 0 0 0,-1 0 0 0 0,-1 4 0 0 0,-4 2-16 0 0,1-1-1 0 0,-1 0 1 0 0,-1 0-1 0 0,-3 2 17 0 0,2-1-6 0 0,2-2 96 0 0,0 0 0 0 0,0-1-1 0 0,0 0 1 0 0,-1 0 0 0 0,1 0-1 0 0,-1-1 1 0 0,0 0 0 0 0,-6 1-90 0 0,-22 22 10 0 0,23-18 2 0 0,7-5-3 0 0,0 1-1 0 0,-1-1 1 0 0,0 0 0 0 0,1 0-1 0 0,-1 0 1 0 0,-4 0-9 0 0,7-2 0 0 0,0 0 0 0 0,0 0 0 0 0,0 0 0 0 0,0 0 0 0 0,0 1 0 0 0,0-1 0 0 0,0 1 0 0 0,0 0 0 0 0,1 0 0 0 0,-2 1 0 0 0,-16 8 0 0 0,12-8 14 0 0,0 0-1 0 0,0-1 0 0 0,-1 0 1 0 0,0 0-14 0 0,6-2 7 0 0,0 0 0 0 0,0 1 0 0 0,0 0 1 0 0,-1-1-1 0 0,1 1 0 0 0,0 1 0 0 0,0-1 1 0 0,1 0-1 0 0,-1 1 0 0 0,-1 0-7 0 0,-5 2 2 0 0,-1-3-1 0 0,1 3-14 0 0,8-4-8 0 0,1 0 158 0 0,12-3 594 0 0,16-1-534 0 0,0 1-1 0 0,7 2-196 0 0,-26 0 76 0 0,-7 1-66 0 0,-1 0 0 0 0,0 0 0 0 0,0 0 1 0 0,1 0-1 0 0,-1 0 0 0 0,0 0 0 0 0,0 0 0 0 0,1 1 1 0 0,-1-1-1 0 0,0 0 0 0 0,1 1-10 0 0,4 1 35 0 0,0 1 0 0 0,1-1-1 0 0,-1-1 1 0 0,0 1 0 0 0,1-1-1 0 0,6 0-34 0 0,27 3 30 0 0,-13-2 32 0 0,-24-1-36 0 0,0 0-1 0 0,-1-1 0 0 0,1 1 1 0 0,0 0-1 0 0,0 0 0 0 0,-1 1 1 0 0,1-1-1 0 0,-1 0 0 0 0,1 1 1 0 0,-1 0-1 0 0,1 0-25 0 0,24 19 115 0 0,-25-19-110 0 0,0-1 1 0 0,1 1 0 0 0,-1-1 0 0 0,1 0 0 0 0,-1 0 0 0 0,1 0 0 0 0,0 0 0 0 0,-1 0 0 0 0,1-1 0 0 0,0 1 0 0 0,2 0-6 0 0,2 0 9 0 0,-1 1 2 0 0,55 11 630 0 0,-60-13-741 0 0,-1 0 4 0 0,0 0 37 0 0,0 0 146 0 0,0 0 20 0 0,0 1-103 0 0,0-1 1 0 0,0 1-1 0 0,0-1 0 0 0,1 1 1 0 0,-1-1-1 0 0,0 1 0 0 0,0-1 1 0 0,1 1-1 0 0,-1-1 0 0 0,0 1 1 0 0,1-1-1 0 0,-1 0 1 0 0,0 1-1 0 0,1-1 0 0 0,-1 0 1 0 0,1 1-1 0 0,-1-1 0 0 0,1 0 1 0 0,-1 0-1 0 0,1 1 0 0 0,-1-1 1 0 0,1 0-5 0 0,13 12 41 0 0,4 10 23 0 0,-16-20-79 0 0,-1-1-33 0 0,0 3 88 0 0,2 0 35 0 0,0 0 1 0 0,-1 1-43 0 0,-1-4-12 0 0,13 6 5 0 0,-12-5-26 0 0,1 3 0 0 0,-4 0 0 0 0,1-5 0 0 0,0 1 0 0 0,0-1 0 0 0,0 0 0 0 0,0 0 0 0 0,0 0 0 0 0,0 1 0 0 0,-1-1 0 0 0,1 0 0 0 0,0 0 0 0 0,0 0 0 0 0,0 1 0 0 0,0-1 0 0 0,-1 0 0 0 0,1 0 0 0 0,0 0 0 0 0,0 0 0 0 0,0 0 0 0 0,-1 1 0 0 0,1-1 0 0 0,0 0 0 0 0,0 0 0 0 0,0 0 0 0 0,-1 0 0 0 0,1 0 0 0 0,0 0 0 0 0,0 0 0 0 0,-1 0 0 0 0,1 0 0 0 0,0 0 0 0 0,0 0 0 0 0,-1 0 0 0 0,1 0 0 0 0,0 0 0 0 0,0 0 0 0 0,-3-2 0 0 0,-5-2 0 0 0,-8-2 0 0 0,1-2 0 0 0,0 0 0 0 0,-6-6 0 0 0,7 8 0 0 0,11 6 0 0 0,0-1 0 0 0,0-1 0 0 0,0 1 0 0 0,0 0 0 0 0,0-1 0 0 0,0 1 0 0 0,0-1 0 0 0,1 0 0 0 0,-1 0 0 0 0,-17-15 0 0 0,17 14 0 0 0,-1 0 0 0 0,1 0 0 0 0,-1 0 0 0 0,1 0 0 0 0,-1 1 0 0 0,0-1 0 0 0,-1 1 0 0 0,1 0 0 0 0,0 0 0 0 0,-9-2 0 0 0,7 2 0 0 0,1 0 0 0 0,-1 0 0 0 0,0 0 0 0 0,-1 1 0 0 0,1 0 0 0 0,0 1 0 0 0,0-1 0 0 0,-3 1 0 0 0,8 0 0 0 0,1 0 0 0 0,-1 0 0 0 0,0 0 0 0 0,1 0 0 0 0,-1 0 0 0 0,1 0 0 0 0,-1 0 0 0 0,1 0 0 0 0,-1 0 0 0 0,0 0 0 0 0,1 0 0 0 0,-1-1 0 0 0,1 1 0 0 0,-1 0 0 0 0,1 0 0 0 0,-1-1 0 0 0,1 1 0 0 0,-1-1 0 0 0,-4-1 0 0 0,-3 0 0 0 0,-1-1 0 0 0,1 0 0 0 0,0 0 0 0 0,0-1 0 0 0,0 0 0 0 0,-23-10 0 0 0,29 14 0 0 0,0-1 0 0 0,0 1 0 0 0,1 0 0 0 0,-1-1 0 0 0,0 1 0 0 0,0 0 0 0 0,0 0 0 0 0,1 0 0 0 0,-1 0 0 0 0,-5 0 0 0 0,-46-3-15 0 0,50 3-1 0 0,0 0 0 0 0,0 1-1 0 0,0-1 1 0 0,0 1-1 0 0,0-1 1 0 0,0 1 0 0 0,0 0-1 0 0,1 0 1 0 0,-1 0-1 0 0,0 1 17 0 0,-1-1-42 0 0,0 0 31 0 0,-19 4 11 0 0,23-5 0 0 0,0 0 0 0 0,-1 0-1 0 0,1 0 1 0 0,0 0 0 0 0,0 0-1 0 0,-1 0 1 0 0,1 0 0 0 0,0 0 0 0 0,0 0-1 0 0,-1 0 1 0 0,1 0 0 0 0,0 0-1 0 0,0 0 1 0 0,-1 0 0 0 0,1 0 0 0 0,0 0-1 0 0,0 1 1 0 0,-1-1 0 0 0,1 0 0 0 0,0 0-1 0 0,0 0 1 0 0,0 0 0 0 0,-1 1-1 0 0,1-1 1 0 0,0 0 0 0 0,0 0 0 0 0,0 0-1 0 0,0 1 1 0 0,-1-1 0 0 0,1 0-1 0 0,0 0 1 0 0,0 1 0 0 0,0-1 0 0 0,0 0-1 0 0,0 0 1 0 0,0 1 0 0 0,0-1-1 0 0,0 0 1 0 0,-1 1 0 0 0,0 0-1 0 0,-1 0 0 0 0,1-1 1 0 0,0 1-1 0 0,0-1 0 0 0,-1 1 1 0 0,1-1-1 0 0,0 1 0 0 0,0-1 1 0 0,-1 1-1 0 0,1-1 0 0 0,0 0 1 0 0,-1 0-1 0 0,1 0 0 0 0,-1 0 1 0 0,1 0-1 0 0,0 0 0 0 0,-1 0 1 0 0,-26-7 4 0 0,25 7 10 0 0,-9-2-265 0 0,9 1 272 0 0,2 1-11 0 0,0-1 0 0 0,0 1 1 0 0,0 0-1 0 0,0-1 0 0 0,0 1 0 0 0,0 0 1 0 0,0 0-1 0 0,0 0 0 0 0,0 0 1 0 0,0 0-1 0 0,0 0 0 0 0,0 0 0 0 0,0 0 1 0 0,0 0-1 0 0,0 0 0 0 0,0 0 1 0 0,1 1-1 0 0,-1-1 0 0 0,0 1-10 0 0,-4 0-15 0 0,4 1-74 0 0,0-2 72 0 0,-12-1-78 0 0,11 2 95 0 0,2 1 0 0 0,-11-1 0 0 0,8-2 1 0 0,-16 5 13 0 0,15-2 48 0 0,0 0 30 0 0,-12-5-45 0 0,-1 1-47 0 0,14 2 0 0 0,-19-13 64 0 0,20 10-64 0 0,-1-1 0 0 0,-2 2 0 0 0,-1-2 9 0 0,0 3-25 0 0,-3 1-17 0 0,8 1-23 0 0,-12 0-921 0 0,3-1 504 0 0,7 0-8589 0 0,3 0 1463 0 0</inkml:trace>
  <inkml:trace contextRef="#ctx0" brushRef="#br0" timeOffset="16127.364">2097 3003 5096 0 0,'0'0'108'0'0,"0"0"17"0"0,0 0 14 0 0,0 0 155 0 0,0 0 586 0 0,0 0 252 0 0,0 0 55 0 0,0 0-54 0 0,0 0-271 0 0,0 0-118 0 0,-11 15 4250 0 0,4-5-3604 0 0,-1-1 0 0 0,-1 0-1 0 0,-3 3-1389 0 0,8-8 89 0 0,0 0 0 0 0,0 0 0 0 0,1 0 0 0 0,-1 1 0 0 0,1-1 0 0 0,0 1 0 0 0,0 0 0 0 0,0 1-89 0 0,-9 3 59 0 0,-12 5 1927 0 0,20-11-1998 0 0,0 0-1 0 0,-1-1 1 0 0,1 1-1 0 0,-1-1 0 0 0,0 0 1 0 0,0-1-1 0 0,0 1 0 0 0,0-1 13 0 0,-4 1 0 0 0,-21 1 0 0 0,-29 4 0 0 0,9-2 224 0 0,49-6-225 0 0,1 1 1 0 0,0 0-1 0 0,-1 0 1 0 0,1 0 0 0 0,0 0-1 0 0,0 0 1 0 0,-1 0 0 0 0,1 0-1 0 0,0 0 1 0 0,-1 0-1 0 0,1 0 1 0 0,0 0 0 0 0,-1 0-1 0 0,1 0 1 0 0,0 0-1 0 0,0 1 1 0 0,-1-1 0 0 0,1 0-1 0 0,0 0 1 0 0,-1 0 0 0 0,1 0-1 0 0,0 1 1 0 0,0-1-1 0 0,0 0 1 0 0,-1 0 0 0 0,1 0-1 0 0,0 1 1 0 0,0-1-1 0 0,0 0 1 0 0,-1 0 0 0 0,1 1-1 0 0,0-1 1 0 0,0 0 0 0 0,-1 1-69 0 0,1-1 3 0 0,0 0 109 0 0,0 0-40 0 0,-1 0 1 0 0,1 0-1 0 0,-1 0 0 0 0,1 0 1 0 0,0 0-1 0 0,-1 0 0 0 0,1 0 1 0 0,-1 0-1 0 0,1 1 0 0 0,-1-1 1 0 0,1 0-1 0 0,0 0 0 0 0,-1 0 1 0 0,1 0-1 0 0,0 1 0 0 0,-1-1 1 0 0,1 0-1 0 0,0 0 0 0 0,-1 1 1 0 0,1-1-1 0 0,0 0 0 0 0,-1 1 1 0 0,1-1-4 0 0,-9 5-78 0 0,8-4 77 0 0,0-1 0 0 0,0 0 0 0 0,0 1 0 0 0,0-1 0 0 0,0 0 0 0 0,0 1 0 0 0,0-1 0 0 0,0 1 0 0 0,0 0 0 0 0,0-1 0 0 0,0 1 0 0 0,1 0 0 0 0,-1-1 1 0 0,0 1-1 0 0,0 0 0 0 0,1 0 1 0 0,-4 3 1 0 0,1-1-147 0 0,3-2-606 0 0,0-1-227 0 0,0-1-1268 0 0,-3-3-4916 0 0</inkml:trace>
  <inkml:trace contextRef="#ctx0" brushRef="#br0" timeOffset="17330.188">1371 3229 8288 0 0,'0'0'190'0'0,"0"0"28"0"0,0 0 7 0 0,0 0 111 0 0,0 0 444 0 0,0 0 196 0 0,0 0 43 0 0,-10 10 6780 0 0,-2-7-6721 0 0,11-3-905 0 0,-1 1 0 0 0,1-1 0 0 0,-1 1-1 0 0,1-1 1 0 0,-1 0 0 0 0,1 0 0 0 0,-1 1 0 0 0,0-1 0 0 0,1 0 0 0 0,-1-1-1 0 0,1 1 1 0 0,-1 0 0 0 0,0 0 0 0 0,1-1 0 0 0,-1 1-173 0 0,-14-5 17 0 0,10 3-17 0 0,0 0 0 0 0,1 0 0 0 0,-1-1 0 0 0,0 0 0 0 0,0 0 0 0 0,0 0 17 0 0,-1 0 1 0 0,1 0-1 0 0,-1 1 0 0 0,0 0 0 0 0,-1 0-17 0 0,-26-10 1354 0 0,6 0-767 0 0,15 8-566 0 0,-31-7-247 0 0,35 10 198 0 0,0-1 1 0 0,0 0-1 0 0,1-1 1 0 0,-1 0-1 0 0,1 0 0 0 0,-1-1 28 0 0,-26-15 960 0 0,-8-7-960 0 0,7 3 0 0 0,-16-7 0 0 0,9 8 0 0 0,-1 2 0 0 0,-4 2 0 0 0,14 5-82 0 0,0 0-197 0 0,-19-4 279 0 0,45 15 1 0 0,1-1 0 0 0,-1 0 0 0 0,1 0 0 0 0,-1 0 0 0 0,1-1 0 0 0,0 0 0 0 0,1-1 0 0 0,-4-1-1 0 0,4 1 211 0 0,4 3-195 0 0,0 0 0 0 0,0 1 0 0 0,0-1-1 0 0,1 0 1 0 0,-1 0 0 0 0,0 0 0 0 0,1 0 0 0 0,-1 0 0 0 0,1 0-1 0 0,0 0 1 0 0,-1-1-16 0 0,0 0 0 0 0,-3 0 0 0 0,1 0 0 0 0,-2-6 0 0 0,-24-20 0 0 0,28 26 0 0 0,2 3 0 0 0,-14-8 0 0 0,10 5 0 0 0,1 3 0 0 0,-4-1 0 0 0,-3-2 0 0 0,8 3-145 0 0,-14 1-2291 0 0,16-5 633 0 0</inkml:trace>
  <inkml:trace contextRef="#ctx0" brushRef="#br0" timeOffset="18795.767">358 2765 920 0 0,'0'0'21'0'0,"0"0"1"0"0,0 0-1 0 0,0 0 0 0 0,0 0 1 0 0,0 0-1 0 0,0 0 0 0 0,0 0 1 0 0,0 0-1 0 0,0 0 0 0 0,0 0 1 0 0,0 0-1 0 0,-1 0 0 0 0,1 0 1 0 0,0 0-1 0 0,0 0 0 0 0,0 0 1 0 0,0 0-1 0 0,0 0 0 0 0,0 0 0 0 0,0 0 1 0 0,0 0-1 0 0,0 0 0 0 0,0-1 1 0 0,0 1-1 0 0,0 0 0 0 0,0 0 1 0 0,-1 0-1 0 0,1 0 0 0 0,0 0 1 0 0,0 0-1 0 0,0 0 0 0 0,0 0 1 0 0,0 0-1 0 0,0 0 0 0 0,0 0 1 0 0,0 0-1 0 0,0 0 0 0 0,0 0 1 0 0,0-1-1 0 0,0 1 0 0 0,0 0 1 0 0,0 0-1 0 0,0 0 0 0 0,0 0 1 0 0,0 0-1 0 0,0 0 0 0 0,0 0 1 0 0,0 0-1 0 0,0 0 0 0 0,0 0 1 0 0,0 0-1 0 0,0 0 0 0 0,0-1 1 0 0,0 1-1 0 0,0 0 0 0 0,0 0 1 0 0,0 0-22 0 0,2-8 2581 0 0,0-1-2191 0 0,-1 5 1098 0 0,1-4 1909 0 0,-5 6 5550 0 0,3 26-6676 0 0,-2-4-1740 0 0,0-1-1 0 0,2 10-530 0 0,-8 19 11 0 0,6-38 79 0 0,2-10-89 0 0,0 0 0 0 0,0 1 1 0 0,0-1-1 0 0,0 0 0 0 0,0 1 1 0 0,0-1-1 0 0,0 0 0 0 0,0 0 1 0 0,0 1-1 0 0,0-1 0 0 0,0 0 1 0 0,0 1-1 0 0,0-1 0 0 0,0 0 1 0 0,0 0-1 0 0,0 1 0 0 0,1-1 1 0 0,-1 0-1 0 0,0 0 0 0 0,0 1 0 0 0,0-1 1 0 0,0 0-1 0 0,0 0 0 0 0,1 1 1 0 0,-1-1-1 0 0,0 0 0 0 0,0 0 1 0 0,0 0-1 0 0,1 1 0 0 0,-1-1 1 0 0,0 0-1 0 0,0 0 0 0 0,1 0 1 0 0,-1 0-1 0 0,0 1-1 0 0,1-1 53 0 0,18-9 105 0 0,0-4-65 0 0,-1-1 0 0 0,-1-1 1 0 0,7-8-94 0 0,-19 18 10 0 0,4-1-10 0 0,0 1 0 0 0,-3 3 0 0 0,0-1 0 0 0,0-1 0 0 0,-1 0 0 0 0,4-2 30 0 0,-6 2 103 0 0,-3 2-114 0 0,0 2-18 0 0,0-1 0 0 0,0 1 0 0 0,0 0 0 0 0,0-1 0 0 0,0 1 1 0 0,0-1-1 0 0,0 1 0 0 0,0 0 0 0 0,-1-1 0 0 0,1 1 0 0 0,0 0 1 0 0,0-1-1 0 0,0 1 0 0 0,-1 0 0 0 0,1 0 0 0 0,0-1 0 0 0,0 1 0 0 0,0 0 1 0 0,-1-1-1 0 0,1 1 0 0 0,0 0 0 0 0,-1 0 0 0 0,1 0 0 0 0,0-1 1 0 0,-1 1-1 0 0,1 0 0 0 0,0 0 0 0 0,-1 0 0 0 0,1 0 0 0 0,0 0 0 0 0,-1 0 1 0 0,1-1-1 0 0,0 1 0 0 0,-1 0 0 0 0,1 0 0 0 0,0 0 0 0 0,-1 0 1 0 0,1 0-1 0 0,-1 0 0 0 0,1 1-1 0 0,-12 1 438 0 0,6 1-327 0 0,1 0 0 0 0,-1-1 1 0 0,0 0-1 0 0,0 0 1 0 0,-5 1-112 0 0,-4-1-32 0 0,0-1 0 0 0,-13-1 32 0 0,27 0-85 0 0,1 0-13 0 0,0 0 2 0 0,0 0 28 0 0,0 0 119 0 0,0 0 56 0 0,0 0 11 0 0,20-9 2 0 0,-2-2-120 0 0,-42 28-289 0 0,23-17-324 0 0,-1 2 1491 0 0,2-1-8172 0 0,0-1 61 0 0</inkml:trace>
  <inkml:trace contextRef="#ctx0" brushRef="#br0" timeOffset="24995.845">3635 4203 2760 0 0,'0'0'265'0'0,"0"0"73"0"0,0 0 28 0 0,0 0 9 0 0,0 0 74 0 0,-4 3 1318 0 0,-12 6 8834 0 0,10-8-10243 0 0,0 0 1 0 0,0 0 0 0 0,0-1-1 0 0,0 1 1 0 0,1-1-1 0 0,-1-1 1 0 0,-5 0-359 0 0,-12 0 1432 0 0,15 1-1382 0 0,1-2-1 0 0,0 1 0 0 0,-1-1 1 0 0,1 0-1 0 0,0 0 0 0 0,0-1 1 0 0,0 0-1 0 0,1 0 0 0 0,-5-3-49 0 0,-4-5 289 0 0,12 9-294 0 0,0-1 0 0 0,0 1 0 0 0,0 0-1 0 0,-1 0 1 0 0,1 0 0 0 0,0 0-1 0 0,-1 1 6 0 0,-16-8 640 0 0,-20-10-640 0 0,-6-4 1096 0 0,38 19-1046 0 0,0-1 0 0 0,0 0 0 0 0,0 0 0 0 0,-6-7-50 0 0,-15-9 75 0 0,19 14 520 0 0,1 0 0 0 0,1 0 0 0 0,-5-5-595 0 0,6 5 42 0 0,0 0 1 0 0,-1 0-1 0 0,0 1 1 0 0,0 0-1 0 0,-4-1-42 0 0,-46-27 0 0 0,25 17 0 0 0,-10-5 0 0 0,17 4-3 0 0,-1 1 33 0 0,2-1-1 0 0,-17-15-29 0 0,33 26 0 0 0,1 1 0 0 0,-1 0 0 0 0,0 0 0 0 0,0 1 0 0 0,-1 0 0 0 0,1 1 0 0 0,-1 0 0 0 0,0 0 0 0 0,0 1 0 0 0,-1 1 0 0 0,1-1 0 0 0,-9 1 0 0 0,14 1 0 0 0,-14-2 0 0 0,0 1 0 0 0,-10 0 0 0 0,24 2 0 0 0,0-1 0 0 0,1 0 0 0 0,-1 0 0 0 0,0 0 0 0 0,1 0 0 0 0,-1-1 0 0 0,1 0 0 0 0,1 1 0 0 0,-1 0 0 0 0,1 0 0 0 0,0 0 0 0 0,-1 1 0 0 0,1-1 0 0 0,-1 1 0 0 0,0 0 0 0 0,1 0 0 0 0,-1 0 0 0 0,1 0 0 0 0,-1 1 0 0 0,-12 1 0 0 0,1 0 0 0 0,-1-1 0 0 0,-13-1 0 0 0,-41-5 72 0 0,50 6-85 0 0,7-1-4 0 0,1 1 0 0 0,-1-1 1 0 0,0-1-1 0 0,-7-2 17 0 0,12 2-22 0 0,0-1 0 0 0,0 1 0 0 0,-1 0 0 0 0,1 1 0 0 0,0 0 0 0 0,-1 0 0 0 0,1 1 0 0 0,-1 0 22 0 0,-31 2-90 0 0,14-4 11 0 0,9-1 40 0 0,-78 5-197 0 0,85-3 104 0 0,-45 2 674 0 0,29 4-853 0 0,19-4 343 0 0,-1 0 0 0 0,1-1 0 0 0,0 0 0 0 0,-7 0-32 0 0,11-1-61 0 0,0 0 1 0 0,0 1-1 0 0,1-1 1 0 0,-1 1-1 0 0,0-1 0 0 0,0 1 1 0 0,-3 1 60 0 0,-12 2 529 0 0,-8 3-975 0 0,25-7 439 0 0,1 0 0 0 0,-1 0 0 0 0,0 0 1 0 0,0 0-1 0 0,0 0 0 0 0,0 0 0 0 0,1 0 1 0 0,-1 0-1 0 0,0 1 0 0 0,0-1 1 0 0,0 0-1 0 0,1 1 0 0 0,-1-1 0 0 0,-1 1 7 0 0,-2 1-3 0 0,-35 10 3 0 0,-28 2-117 0 0,57-11 131 0 0,0 0 1 0 0,0 0-1 0 0,0 1 1 0 0,1 0-1 0 0,0 1 1 0 0,-9 5-15 0 0,-32 12 790 0 0,15-9-790 0 0,14-6 0 0 0,18-7 0 0 0,0 1 0 0 0,0 0 0 0 0,-1 0 0 0 0,1 0 0 0 0,0 1 0 0 0,-2 0 0 0 0,-35 17 0 0 0,37-18 0 0 0,0 1 0 0 0,0-1 0 0 0,0 1 0 0 0,-1-1 0 0 0,1 0 0 0 0,0 0 0 0 0,-1-1 0 0 0,1 1 0 0 0,0-1 0 0 0,-2 1 0 0 0,2-1-52 0 0,1 0-1 0 0,-1 1 1 0 0,1-1-1 0 0,-1 1 1 0 0,1 0-1 0 0,0-1 0 0 0,-2 2 53 0 0,-10 2 238 0 0,11-3-401 0 0,0 0 0 0 0,1-1 0 0 0,-1 1 0 0 0,1 0 0 0 0,-1 0 0 0 0,1 0 0 0 0,0 1 0 0 0,-3 1 163 0 0,-16 8 962 0 0,1-2-1154 0 0,15-6 192 0 0,-18 14 15 0 0,21-12 30 0 0,1-5-39 0 0,1 1 0 0 0,0 0 0 0 0,-1-1 0 0 0,1 1-1 0 0,-1-1 1 0 0,1 1 0 0 0,-1-1 0 0 0,1 1 0 0 0,-1-1 0 0 0,1 1 0 0 0,-1-1-1 0 0,1 1 1 0 0,-1-1 0 0 0,0 0 0 0 0,1 1 0 0 0,-1-1 0 0 0,0 0-1 0 0,1 1 1 0 0,-1-1 0 0 0,0 0-6 0 0,-3 2 114 0 0,-20 18-283 0 0,16-17 758 0 0,7-2-592 0 0,0-1 0 0 0,0 0-1 0 0,0 1 1 0 0,0-1 0 0 0,0 1 0 0 0,-1-1-1 0 0,2 1 1 0 0,-1 0 0 0 0,0-1 0 0 0,0 1-1 0 0,0 0 1 0 0,0 0 3 0 0,-29 17 0 0 0,30-17 0 0 0,-13 7 0 0 0,12-7 0 0 0,0-1-1 0 0,1 1 0 0 0,-1-1 1 0 0,0 0-1 0 0,1 1 0 0 0,-1-1 1 0 0,0 0-1 0 0,0 1 0 0 0,0-1 1 0 0,1 0-1 0 0,-1 0 1 0 0,0 0-1 0 0,0 0 0 0 0,0 1 1 0 0,1-1-1 0 0,-1 0 0 0 0,0-1 1 0 0,-1 1-51 0 0,1 0-280 0 0,1 0-137 0 0,0 0-39 0 0,-15 2-8316 0 0,8-1 7647 0 0,6-1-1160 0 0</inkml:trace>
  <inkml:trace contextRef="#ctx0" brushRef="#br0" timeOffset="26414.511">958 4458 4144 0 0,'0'0'191'0'0,"0"0"286"0"0,0 0 1099 0 0,0 0 478 0 0,0 0 98 0 0,0 0-133 0 0,0 0-646 0 0,0 0-278 0 0,0 0-58 0 0,-17 6 3030 0 0,14-4-3708 0 0,0-1 1 0 0,0 1-1 0 0,0 0 1 0 0,0 0-1 0 0,0 0 1 0 0,0 0-1 0 0,1 0 1 0 0,-2 2-360 0 0,2-2 57 0 0,-1 0 1 0 0,1 0-1 0 0,-1 0 0 0 0,1 0 0 0 0,-1 0 1 0 0,0 0-1 0 0,0-1 0 0 0,-1 1-57 0 0,-4 1 205 0 0,0 0 0 0 0,1-1 0 0 0,-1-1-1 0 0,0 1 1 0 0,0-1 0 0 0,0 0 0 0 0,0-1 0 0 0,0 0-1 0 0,0 0 1 0 0,-6-2-205 0 0,3 0-5 0 0,-1 0 140 0 0,1-1 0 0 0,0 0 0 0 0,-10-4-135 0 0,8 1 22 0 0,-1 1-1 0 0,0 1 0 0 0,-8-1-21 0 0,6 1 2 0 0,-2 0 9 0 0,1 0-1 0 0,-1-1 0 0 0,1-1 1 0 0,0 0-1 0 0,0-2 0 0 0,-6-3-10 0 0,-12-17-266 0 0,8 5 68 0 0,-5 2 328 0 0,13 9 22 0 0,1-1 0 0 0,-7-8-152 0 0,-52-53 190 0 0,56 52-223 0 0,17 17 22 0 0,0 0 0 0 0,0 1 0 0 0,-1 0 0 0 0,1 0 0 0 0,-5-3 11 0 0,-13-12 0 0 0,16 16 0 0 0,1-1 0 0 0,0 0 0 0 0,0 0 0 0 0,0-1 0 0 0,0 1 0 0 0,-2-5 0 0 0,4 5 0 0 0,2 2 0 0 0,1 1 0 0 0,-1 0 0 0 0,1 1 0 0 0,0-1 0 0 0,-1 0 0 0 0,1 1 0 0 0,0-1 0 0 0,-1 1 0 0 0,1-1 0 0 0,-1 1 0 0 0,1-1 0 0 0,-1 1 0 0 0,1-1 0 0 0,-1 1 0 0 0,1 0 0 0 0,-1-1 0 0 0,1 1 0 0 0,-1 0 0 0 0,1-1 0 0 0,-1 1 0 0 0,0 0 0 0 0,1 0 0 0 0,-1-1 0 0 0,0 1 0 0 0,-11-4 0 0 0,2 2 0 0 0,10 3 0 0 0,0-1 0 0 0,-1 0 0 0 0,1 0 0 0 0,0 0 0 0 0,-1 0 0 0 0,1 0 0 0 0,0 0 0 0 0,-1 0 0 0 0,1 0 0 0 0,0-1 0 0 0,-1 1 0 0 0,1 0 0 0 0,0 0 0 0 0,0 0 0 0 0,-1 0 0 0 0,1 0 0 0 0,0 0 0 0 0,-1-1 0 0 0,1 1 0 0 0,0 0 0 0 0,0 0 0 0 0,-1 0 0 0 0,1-1 0 0 0,0 1 0 0 0,0 0 0 0 0,0 0 0 0 0,-1-1 0 0 0,1 1 0 0 0,0 0 0 0 0,-2-2-59 0 0,-1 0-1 0 0,1 0 1 0 0,-1 0-1 0 0,0 0 0 0 0,1 0 1 0 0,-1 1-1 0 0,0 0 1 0 0,0-1-1 0 0,-2 1 60 0 0,2 0 0 0 0,-13 6-5562 0 0,16-5 3412 0 0</inkml:trace>
  <inkml:trace contextRef="#ctx0" brushRef="#br0" timeOffset="27909.823">29 4016 6448 0 0,'0'0'498'0'0,"0"0"-327"0"0,0 3 675 0 0,-3 0 12526 0 0,1-3-11396 0 0,0 0-4424 0 0,1 0 2891 0 0,1 0-439 0 0,0 0 1 0 0,-1 0-1 0 0,1 0 1 0 0,0 0-1 0 0,-1 0 1 0 0,1 0-1 0 0,0 0 0 0 0,-1 0 1 0 0,1 0-1 0 0,0 0 1 0 0,-1 0-1 0 0,1 0 1 0 0,0 0-1 0 0,0 0 1 0 0,-1 0-1 0 0,1 0 0 0 0,0 0 1 0 0,-1 0-1 0 0,1 1 1 0 0,0-1-1 0 0,0 0 1 0 0,-1 0-1 0 0,1 0 0 0 0,0 0 1 0 0,0 1-1 0 0,-1-1 1 0 0,1 0-1 0 0,0 0 1 0 0,0 1-1 0 0,-1-1 0 0 0,1 0 1 0 0,0 0-1 0 0,0 1 1 0 0,0-1-1 0 0,0 0 1 0 0,0 1-1 0 0,-1-1 0 0 0,1 0 1 0 0,0 0-1 0 0,0 1-4 0 0,-7 13 5 0 0,7-14 50 0 0,-1 9 108 0 0,-1-1 0 0 0,2 1-1 0 0,-1-1 1 0 0,1 1 0 0 0,1-1-1 0 0,-1 1 1 0 0,2-1 0 0 0,-1 1-1 0 0,1-1 1 0 0,0 0 0 0 0,1 0-1 0 0,0 1-162 0 0,-2 0 0 0 0,0-5 0 0 0,-1 0 0 0 0,1-1 0 0 0,-1 1 0 0 0,1 0 0 0 0,0-1 0 0 0,1 1 0 0 0,-1-1 0 0 0,1 1 0 0 0,0 1 0 0 0,3 3-25 0 0,-5-7-98 0 0,0-1-7 0 0,4-1 312 0 0,15-36-62 0 0,-18 35-93 0 0,1 0-1 0 0,-1 0 0 0 0,1 0 0 0 0,-1 0 1 0 0,1 0-1 0 0,0 0 0 0 0,0 0 0 0 0,0 1 1 0 0,0-1-1 0 0,0 1 0 0 0,1-1 0 0 0,-1 1 1 0 0,0 0-1 0 0,1 0 0 0 0,-1 0 0 0 0,1 0-26 0 0,6-3 60 0 0,-6 2-59 0 0,6-3 8 0 0,1 0 0 0 0,-1 0 0 0 0,1 1 0 0 0,0 1 0 0 0,0 0 0 0 0,0 0 0 0 0,9-1-9 0 0,-12 4 0 0 0,-4 0 27 0 0,-1 0-1 0 0,1 0 1 0 0,-1-1 0 0 0,1 1 0 0 0,-1-1-1 0 0,1 1 1 0 0,-1-1 0 0 0,0 0-1 0 0,1 0 1 0 0,1-1-27 0 0,-5 2 9 0 0,0 0 1 0 0,1 0-1 0 0,-1 0 1 0 0,0 0-1 0 0,1-1 1 0 0,-1 1-1 0 0,0 0 1 0 0,1 0 0 0 0,-1-1-1 0 0,1 1 1 0 0,-1-1-1 0 0,1 1 1 0 0,-1 0-1 0 0,0-1 1 0 0,1 1-1 0 0,0-1 1 0 0,-1 0-10 0 0,-6-3-5 0 0,0 2 20 0 0,0-1 0 0 0,0 1 1 0 0,0-1-1 0 0,0 0 0 0 0,1-1 0 0 0,0 0 0 0 0,-5-2-15 0 0,-9-7 22 0 0,2-1-188 0 0,17 13 134 0 0,-1-1 1 0 0,1 0 0 0 0,-1 1 0 0 0,0-1 0 0 0,0 1-1 0 0,0 0 1 0 0,1 0 0 0 0,-1 0 0 0 0,-1 0-1 0 0,1 0 1 0 0,0 0 0 0 0,0 0 0 0 0,0 0-1 0 0,0 1 1 0 0,-1-1 0 0 0,1 1 0 0 0,0 0-1 0 0,0 0 1 0 0,-1 0 31 0 0,2 0-206 0 0,0 2 164 0 0,-2 2 42 0 0,3 1 0 0 0,-3 66 0 0 0,2-40 0 0 0,1-33 0 0 0,1 1 0 0 0,-1 0 0 0 0,1 0 0 0 0,-1 0 0 0 0,0 0 0 0 0,0 0 0 0 0,0 0 0 0 0,1 0 0 0 0,-1 0 0 0 0,0 0 0 0 0,0 0 0 0 0,0 0 0 0 0,-1 0 0 0 0,1 0 0 0 0,0-1 0 0 0,0 1 0 0 0,-1 0 0 0 0,-3-13 0 0 0,3 12 0 0 0,1 0 0 0 0,-1 0 0 0 0,1 0 0 0 0,-1 0 0 0 0,0 0 0 0 0,0 0 0 0 0,0 0 0 0 0,0 0 0 0 0,0 0 0 0 0,0 1 0 0 0,-1-1 0 0 0,1 0 0 0 0,-2-1 0 0 0,-3-3 0 0 0,15 9 148 0 0,0 0-1 0 0,0 0 0 0 0,0-1 1 0 0,2 0-148 0 0,9 2 180 0 0,0-1-98 0 0,-14-2-56 0 0,1 0-1 0 0,-1 0 1 0 0,0 1 0 0 0,5 1-26 0 0,-7 0 43 0 0,-1-2-22 0 0,-2 0 32 0 0,-1-1 13 0 0,0 0 3 0 0,0 0-4 0 0,0 0-1 0 0,-18 5 0 0 0,-20 20 317 0 0,16-10-210 0 0,11-3-311 0 0,10-11-593 0 0,1-1-280 0 0,0 0-1406 0 0,0 0-5387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2T13:59:02.636"/>
    </inkml:context>
    <inkml:brush xml:id="br0">
      <inkml:brushProperty name="width" value="0.07938" units="cm"/>
      <inkml:brushProperty name="height" value="0.07938" units="cm"/>
      <inkml:brushProperty name="color" value="#E71224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9-08-02T13:59:51.286"/>
    </inkml:context>
    <inkml:brush xml:id="br1">
      <inkml:brushProperty name="width" value="0.07938" units="cm"/>
      <inkml:brushProperty name="height" value="0.07938" units="cm"/>
      <inkml:brushProperty name="color" value="#004F8B"/>
    </inkml:brush>
  </inkml:definitions>
  <inkml:trace contextRef="#ctx0" brushRef="#br0">5368 206 4056 0 0,'6'-1'47'0'0,"-3"1"-1"0"0,-1-1 0 0 0,1 1 0 0 0,0 0 0 0 0,-1 1 0 0 0,1-1 0 0 0,0 0 0 0 0,-1 1 0 0 0,1 0 0 0 0,0-1 0 0 0,-1 1-46 0 0,2 0 349 0 0,0 0 0 0 0,-1-1 0 0 0,1 0-1 0 0,0 0 1 0 0,0 0 0 0 0,-1 0 0 0 0,2 0-349 0 0,4-1 525 0 0,-2 1-155 0 0,-2 0-309 0 0,2-1 55 0 0,-1 0 14 0 0,6-1 47 0 0,15-4-73 0 0,-16 6-83 0 0,-6 1 170 0 0,1 0 0 0 0,0 1 0 0 0,0 0 0 0 0,-1 1 0 0 0,1-1 0 0 0,-1 1 0 0 0,0 0 1 0 0,1 1-1 0 0,-1-1 0 0 0,1 2-191 0 0,-5-4 186 0 0,1 0-8 0 0,45 4 587 0 0,-36-4-754 0 0,2 4 10 0 0,47 21 1238 0 0,-20 6-270 0 0,-28-20-731 0 0,-12-11-239 0 0,1 0 1 0 0,0 0-1 0 0,-1 1 1 0 0,1-1-1 0 0,0-1 1 0 0,0 1-1 0 0,0 0 1 0 0,0 0-1 0 0,0 0 1 0 0,0 0-1 0 0,0-1 0 0 0,0 1 1 0 0,0 0-1 0 0,0-1 1 0 0,1 1-1 0 0,-1-1 1 0 0,0 1-1 0 0,0-1 1 0 0,0 0-1 0 0,1 0 1 0 0,-1 1-20 0 0,27-2 27 0 0,0-1 0 0 0,0-1 0 0 0,0-2 0 0 0,-1-1 1 0 0,23-7-28 0 0,-37 8 0 0 0,0-1 0 0 0,6 0 9 0 0,-15 6 12 0 0,-1 1 3 0 0,14-4-4 0 0,15-3 175 0 0,-24 5-82 0 0,1-1 0 0 0,0 0 0 0 0,-1 0 0 0 0,8-3-113 0 0,21-12 452 0 0,-32 14-433 0 0,30-7-1 0 0,-30 9 25 0 0,9 1-32 0 0,21-1 149 0 0,-15 3 5 0 0,10 0-5 0 0,-15-2-137 0 0,22 0 37 0 0,7 3-61 0 0,-33-2 1 0 0,-6 0 0 0 0,0-1 0 0 0,0 1 0 0 0,1 0 0 0 0,-1 0 0 0 0,0 0 0 0 0,4 2 1 0 0,2 1-2 0 0,14 2 193 0 0,0-1-1 0 0,1-1 0 0 0,0-2 1 0 0,4 0-192 0 0,-14-2 29 0 0,-2 0 6 0 0,-4-1-15 0 0,11-6-22 0 0,3-1 2 0 0,-20 8 0 0 0,14-2 0 0 0,-14 2 0 0 0,17-5 0 0 0,-8 1 0 0 0,-3 1 49 0 0,1 0-1 0 0,-1 1 1 0 0,9-2-49 0 0,2 1 114 0 0,19-7 185 0 0,-36 8-286 0 0,0 0-8 0 0,14-1 48 0 0,9-3-43 0 0,-21 5-11 0 0,-1-1-1 0 0,0 1-1 0 0,1 1 1 0 0,-1-1-1 0 0,1 1 1 0 0,0 0-1 0 0,4 1 3 0 0,28-3 230 0 0,26-4-230 0 0,-14 0 34 0 0,-23 2-29 0 0,3 3-90 0 0,34 1 148 0 0,-53 0-9 0 0,-5 0-26 0 0,0 0 0 0 0,0-1 0 0 0,0 0 0 0 0,0 0 0 0 0,0 0 0 0 0,0-1 0 0 0,0 0-1 0 0,3-1-27 0 0,25-13 49 0 0,-13 5-22 0 0,-20 11-27 0 0,1-1 0 0 0,-1 0 0 0 0,1 1 0 0 0,-1-1 0 0 0,1 0 0 0 0,-1 0 0 0 0,0 0 0 0 0,1 0 0 0 0,-1 0 0 0 0,0 0 0 0 0,0-1 0 0 0,0 1 0 0 0,0 0 0 0 0,1-1 0 0 0,3-4 11 0 0,51-38 42 0 0,-18 18-42 0 0,-34 23 5 0 0,0 0 0 0 0,0 0 0 0 0,1 1-1 0 0,-1 0 1 0 0,1 0 0 0 0,-1 0 0 0 0,1 0 0 0 0,2 0-16 0 0,18-7-10 0 0,-9 3 6 0 0,-11 5 15 0 0,12-4 49 0 0,0-1 31 0 0,-16 5-25 0 0,-1 1-2 0 0,3 0 0 0 0,-1 0-75 0 0,7 0 114 0 0,0 0-1 0 0,0 1 0 0 0,0 0 0 0 0,4 1-102 0 0,-10-1 66 0 0,-1-1 1 0 0,6 2-43 0 0,19 7 83 0 0,-21-7-81 0 0,-1 0 0 0 0,1-1 0 0 0,0 0 0 0 0,5 1-26 0 0,26 3 116 0 0,-23-3 29 0 0,-1 0-1 0 0,12 0-144 0 0,17-2 96 0 0,-2 3 109 0 0,-3-2-73 0 0,-34-1-130 0 0,-1 1-1 0 0,1-1 0 0 0,-1 0 0 0 0,1 0 0 0 0,0 0 1 0 0,-1 0-1 0 0,1 0 0 0 0,-1 0 0 0 0,1-1 0 0 0,1 1-1 0 0,18-4 26 0 0,-10 0 28 0 0,9-2 21 0 0,-16 5-70 0 0,2 1 6 0 0,10 0 42 0 0,6 0 11 0 0,-12 1-64 0 0,-8-1 0 0 0,-1 1 0 0 0,1-1 0 0 0,-1 0 0 0 0,1 0 0 0 0,-1 0 0 0 0,1 0 0 0 0,-1 0 0 0 0,0-1 0 0 0,1 1 0 0 0,0-1 0 0 0,25 1 0 0 0,3 0 11 0 0,-1 0 42 0 0,-16 1-53 0 0,6 3 0 0 0,17 2 64 0 0,-26-4-64 0 0,3 0 0 0 0,5 5-4 0 0,5 1 62 0 0,53 14 16 0 0,-65-17-74 0 0,-10-3 1 0 0,1-1 1 0 0,-1 0 0 0 0,1 1-1 0 0,0-1 1 0 0,0 0-1 0 0,0 0 1 0 0,2 0-2 0 0,9 4 47 0 0,-11-3-38 0 0,-3-2-10 0 0,1 1 1 0 0,-1 0 0 0 0,1 0 0 0 0,-1-1 0 0 0,1 1 0 0 0,-1-1 0 0 0,1 1 0 0 0,0 0-1 0 0,0-1 1 0 0,-1 1 0 0 0,1-1 0 0 0,0 0 0 0 0,0 1 0 0 0,-1-1 0 0 0,1 0 0 0 0,0 1-1 0 0,0-1 1 0 0,0 0 0 0 0,37 23 64 0 0,-31-19-64 0 0,-2-1 0 0 0,0-1 0 0 0,0 0 0 0 0,0 0 0 0 0,0 0 0 0 0,6 1 0 0 0,-2-1 0 0 0,0 0 0 0 0,1 0 0 0 0,-1-1 0 0 0,3 0 0 0 0,40-1 64 0 0,25-5 64 0 0,-64 4-128 0 0,-10 2 0 0 0,11 3 0 0 0,14 4 108 0 0,-26-7 16 0 0,6 2 98 0 0,-2-1-313 0 0,3 2 68 0 0,0-1 0 0 0,-1 1 1 0 0,1 0-1 0 0,-1 1 0 0 0,3 2 23 0 0,-2 1-93 0 0,0 0-1 0 0,0 0 0 0 0,2 4 94 0 0,-9-11 0 0 0,-1 1 0 0 0,1 0 0 0 0,-1-1 0 0 0,1 1 0 0 0,-1 0 0 0 0,1 0 0 0 0,-1 0 0 0 0,0 0 0 0 0,0 0 0 0 0,0 0 0 0 0,0 1 0 0 0,0-1 0 0 0,3 6 0 0 0,5 4 0 0 0,-1 0 0 0 0,0 0 0 0 0,-1 1 0 0 0,0 0 0 0 0,-1 0 0 0 0,-1 0 0 0 0,1 5 0 0 0,7 13 0 0 0,-8-15 18 0 0,-4-12 10 0 0,0 0 0 0 0,1 0 0 0 0,-1 0 0 0 0,1-1 0 0 0,0 1 0 0 0,1 2-28 0 0,6 8 144 0 0,-1 0 0 0 0,4 11-144 0 0,-11-22 4 0 0,0-1-3 0 0,0-1-1 0 0,0 1 1 0 0,0 0 0 0 0,0 0 0 0 0,0-1 0 0 0,1 1 0 0 0,-1-1 0 0 0,0 1 0 0 0,1-1 0 0 0,0 1-1 0 0,-1-1 1 0 0,1 0 0 0 0,0 0 0 0 0,0 0-1 0 0,15 12 52 0 0,7 2-42 0 0,-12-8-10 0 0,-1-2 0 0 0,1-1 0 0 0,-8-2 0 0 0,13 11 0 0 0,-16-12 1 0 0,1-1-1 0 0,0 1 1 0 0,-1 0-1 0 0,1 0 1 0 0,-1 0 0 0 0,1-1-1 0 0,0 1 1 0 0,0-1-1 0 0,-1 1 1 0 0,1-1-1 0 0,0 0 1 0 0,0 0-1 0 0,0 0 1 0 0,0 0-1 0 0,-1 0 1 0 0,1 0-1 0 0,0 0 1 0 0,1-1-1 0 0,-3 1 2 0 0,82 0 250 0 0,-81 0-252 0 0,0 0 0 0 0,0 0 0 0 0,1 0 0 0 0,-1 0 0 0 0,0 0 0 0 0,0 0 0 0 0,0 0 0 0 0,1 1 0 0 0,-1-1 0 0 0,0 0 0 0 0,0 1 0 0 0,0-1 0 0 0,1 1 0 0 0,-1 0 0 0 0,0-1 0 0 0,0 1 0 0 0,0 0 0 0 0,3 1 0 0 0,1 1 0 0 0,-1 1 0 0 0,1-1 0 0 0,-1 1 0 0 0,1 0 0 0 0,-1 0 0 0 0,0 0 0 0 0,-1 0 0 0 0,1 1 0 0 0,-1-1 0 0 0,0 1 0 0 0,2 4 0 0 0,-1-2 0 0 0,1 0 0 0 0,0-1 0 0 0,0 1 0 0 0,1-1 0 0 0,0 0 0 0 0,0 2-1 0 0,-5-7 20 0 0,-1-1 1 0 0,1 1 0 0 0,-1 0 0 0 0,1 0-1 0 0,0 0 1 0 0,-1-1 0 0 0,1 1 0 0 0,0 0-1 0 0,0-1 1 0 0,0 1 0 0 0,0 0 0 0 0,0-1-1 0 0,-1 1 1 0 0,2-1-20 0 0,19 14 783 0 0,-18-11-774 0 0,0-1-1 0 0,0 0 1 0 0,1 1 0 0 0,-1-2-1 0 0,1 1 1 0 0,0 0-9 0 0,-2-1-97 0 0,1 0 1 0 0,-1 0 0 0 0,0 0 0 0 0,0 0-1 0 0,0 0 1 0 0,0 0 0 0 0,2 2 96 0 0,12 8-220 0 0,44 37 684 0 0,-52-43-416 0 0,1-1 0 0 0,0-1-1 0 0,-1 1 1 0 0,1-2-1 0 0,1 1 1 0 0,-1-1 0 0 0,0 0-1 0 0,1-1 1 0 0,2 0-48 0 0,13 2 35 0 0,-7-1-34 0 0,-16-2-8 0 0,1 0 0 0 0,-1 0 0 0 0,0 0 1 0 0,1 1-1 0 0,-1-1 0 0 0,0 1 1 0 0,0-1-1 0 0,1 1 0 0 0,-1 0 1 0 0,0 0-1 0 0,0 0 0 0 0,1 0 7 0 0,4 5-33 0 0,5-1-58 0 0,19-4 55 0 0,-30-1 36 0 0,1 0 0 0 0,0 1 0 0 0,0-1 0 0 0,0 0 0 0 0,0 1 0 0 0,0 0 0 0 0,-1-1 0 0 0,1 1 0 0 0,0 0 0 0 0,0 0 0 0 0,0 0 0 0 0,11 5 0 0 0,-5-3 14 0 0,0 1 0 0 0,0-1 0 0 0,0 1 0 0 0,-1 1 0 0 0,0-1 0 0 0,0 1 0 0 0,0 1 0 0 0,0-1 0 0 0,-1 1 0 0 0,1 1-14 0 0,4 1 62 0 0,14-6-14 0 0,-22-2-46 0 0,0 0 1 0 0,0 0-1 0 0,0 0 0 0 0,0 0 1 0 0,0 0-1 0 0,0 1 0 0 0,0 0 1 0 0,0-1-1 0 0,-1 1 0 0 0,1 0 1 0 0,0 0-1 0 0,0 1 0 0 0,0-1-2 0 0,8 8 0 0 0,-7-6 0 0 0,-1 0 0 0 0,1 0 0 0 0,0-1 0 0 0,0 1 0 0 0,1-1 0 0 0,8 2 0 0 0,-10-4 2 0 0,0 0 0 0 0,0 1 0 0 0,-1-1 0 0 0,1 1 0 0 0,0 0 0 0 0,0 0 0 0 0,-1 0 0 0 0,1 0 0 0 0,1 2-2 0 0,-2-2 3 0 0,-1 0 1 0 0,1 0 0 0 0,-1 0 0 0 0,0 1 0 0 0,0-1 0 0 0,0 0 0 0 0,0 1 0 0 0,0-1 0 0 0,1 2-4 0 0,6 9 22 0 0,-5-8-12 0 0,0-1 1 0 0,0 1-1 0 0,0 0 1 0 0,-1-1-1 0 0,0 1 1 0 0,0 1-11 0 0,20 31-98 0 0,-18-30 99 0 0,1-1-1 0 0,-1 0 1 0 0,1 0-1 0 0,0-1 0 0 0,0 1 1 0 0,1-1-1 0 0,-1 0 1 0 0,1 0-1 0 0,2 0 0 0 0,20 15 74 0 0,-10-7 98 0 0,-10-8-198 0 0,0 1 0 0 0,-1 0 0 0 0,0 1 0 0 0,-1-1 0 0 0,3 3 26 0 0,51 50-33 0 0,-41-40 122 0 0,0 0 0 0 0,1-2 0 0 0,2 0 0 0 0,16 9-89 0 0,-23-14 23 0 0,-12-8-23 0 0,1 0-1 0 0,0 0 1 0 0,0 0 0 0 0,0-1-1 0 0,1 1 1 0 0,17 9 0 0 0,24 13 126 0 0,-37-19-125 0 0,0 1 1 0 0,0 0-1 0 0,0 0 1 0 0,-1 1-1 0 0,0 0 1 0 0,-1 1-1 0 0,3 3-1 0 0,7 10 126 0 0,13 25-126 0 0,-25-40 3 0 0,0 1 1 0 0,1-1 0 0 0,3 3-4 0 0,-4-4 0 0 0,0-1 0 0 0,0 1 0 0 0,0 0-1 0 0,-1 1 1 0 0,1 2 0 0 0,13 18 17 0 0,-14-21-145 0 0,1 1-1 0 0,-1-1 1 0 0,-1 1 0 0 0,2 2 128 0 0,4 9 253 0 0,1 0 0 0 0,0 0 0 0 0,11 12-253 0 0,-3-5 153 0 0,-14-19-153 0 0,1-1 0 0 0,0 0 0 0 0,-1 0 0 0 0,3 1 0 0 0,11 12 0 0 0,-6-4 42 0 0,-1 0-1 0 0,0 1 0 0 0,5 11-41 0 0,-10-18 19 0 0,0 0 0 0 0,0 0 0 0 0,0 0 0 0 0,1 0-1 0 0,1-1-18 0 0,18 21-2 0 0,-21-22 2 0 0,1 0 0 0 0,0-1 0 0 0,0 0 0 0 0,0 0 0 0 0,1-1 0 0 0,0 1 0 0 0,-1-1 0 0 0,1-1 0 0 0,1 0 0 0 0,-1 0 0 0 0,3 1 0 0 0,-4-1 0 0 0,0 0 0 0 0,-1 0 0 0 0,1 1 0 0 0,-1 0 0 0 0,0 0 0 0 0,0 0 0 0 0,-1 0 0 0 0,1 1 0 0 0,-1 0 0 0 0,2 2 0 0 0,5 5 0 0 0,-6-5 12 0 0,0 1-1 0 0,0-1 0 0 0,0 1 1 0 0,-1 0-1 0 0,0 1 0 0 0,1 3-11 0 0,9 19-4 0 0,77 159 306 0 0,-80-165-148 0 0,54 102-302 0 0,-53-106 327 0 0,56 85-174 0 0,-51-75-64 0 0,5 4 95 0 0,-2 1 0 0 0,-2 1 0 0 0,-2 0-1 0 0,1 6-35 0 0,22 62 0 0 0,-27-75 0 0 0,2-1 0 0 0,1 0 0 0 0,5 4 0 0 0,15 28 0 0 0,-22-38 0 0 0,-9-16 0 0 0,0 0 0 0 0,0 0 0 0 0,-1 0 0 0 0,0 0 0 0 0,1 5 0 0 0,-2-6 0 0 0,1-1 0 0 0,-1 1 0 0 0,1-1 0 0 0,1 1 0 0 0,-1-1 0 0 0,2 2 0 0 0,11 19 0 0 0,-5-1 0 0 0,-2 1 0 0 0,-1 0 0 0 0,-1 0 0 0 0,-1 0 0 0 0,1 12 0 0 0,9 43 0 0 0,5 18 24 0 0,-10-43 16 0 0,10 26-40 0 0,-19-75 0 0 0,6 22 0 0 0,2-1 0 0 0,1 0 0 0 0,1-1 0 0 0,2 2 0 0 0,1 1 26 0 0,-1 1 0 0 0,1 6-26 0 0,1 2 12 0 0,31 78-100 0 0,-26-46 88 0 0,-7-22 0 0 0,-11-39 0 0 0,-1 1 0 0 0,1 0 0 0 0,1 0 0 0 0,0-1 0 0 0,1 0 0 0 0,4 7 0 0 0,41 62 0 0 0,-43-69 0 0 0,0 1 0 0 0,1 1 0 0 0,-1 0 0 0 0,2 7 0 0 0,6 4 0 0 0,-12-20 0 0 0,-1 1 0 0 0,1 0 0 0 0,-1 0 0 0 0,1 0 0 0 0,-1 1 0 0 0,4 5 0 0 0,-1 0 0 0 0,2 0 0 0 0,-1-1 0 0 0,1 0 0 0 0,1 0 0 0 0,1 1 0 0 0,8 9 0 0 0,-8-9 0 0 0,-7-8 0 0 0,1 0 0 0 0,-1 0 0 0 0,0 1 0 0 0,0-1 0 0 0,-1 1 0 0 0,1-1 0 0 0,0 1 0 0 0,-1 0 0 0 0,0-1 0 0 0,1 1 0 0 0,0 3 0 0 0,0 0 0 0 0,1 0 0 0 0,-1 0 0 0 0,4 4 0 0 0,5 10 0 0 0,3 17 0 0 0,-9-22 0 0 0,0-1 0 0 0,2 0 0 0 0,0 1 0 0 0,8 21 0 0 0,-3-7 0 0 0,-4-12 0 0 0,-4-10 0 0 0,0 1 0 0 0,0 0 0 0 0,-1 0 0 0 0,2 8 0 0 0,0-2 0 0 0,0 0 0 0 0,1 0 0 0 0,1 0 0 0 0,0-1 0 0 0,1 0 0 0 0,5 7 0 0 0,-8-13 0 0 0,4 8 0 0 0,2-1 0 0 0,3 3 0 0 0,1 5 0 0 0,-13-19 0 0 0,0 1 0 0 0,1-1 0 0 0,-1 1 0 0 0,1-1 0 0 0,0 0 0 0 0,0 0 0 0 0,-1-1 5 0 0,-1 0 0 0 0,0-1-1 0 0,1 1 1 0 0,-1 0 0 0 0,0 0-1 0 0,0 0 1 0 0,0 0 0 0 0,0 0-5 0 0,6 11 26 0 0,-4-9-26 0 0,0 0 0 0 0,-1 1 0 0 0,1-1-1 0 0,-1 1 1 0 0,1 2 0 0 0,3 6 12 0 0,-1-1 39 0 0,2 3-49 0 0,-5-12-12 0 0,0 1 0 0 0,0 0 0 0 0,0 0 0 0 0,-1 0 0 0 0,1 0 0 0 0,0 4 10 0 0,3 6-20 0 0,15 44 20 0 0,-17-53 0 0 0,-1 1 0 0 0,0 0 0 0 0,-1 1 0 0 0,1-1 0 0 0,-1 0 0 0 0,0 2 0 0 0,6 26 0 0 0,-6-27 0 0 0,1 0 0 0 0,-1 0 0 0 0,-1 0 0 0 0,1 0 0 0 0,-1 5 0 0 0,2 25 0 0 0,2-7 0 0 0,-2 1 0 0 0,-1 0 0 0 0,-3 16 0 0 0,1 7 0 0 0,9 10 0 0 0,-8-7 0 0 0,0-50 0 0 0,1 1 0 0 0,4 6 0 0 0,-4-10 0 0 0,2 7 0 0 0,-1 0 0 0 0,0 1 0 0 0,0-1 0 0 0,-1 1 0 0 0,-1 0 0 0 0,10 71-64 0 0,-15-10 4 0 0,0-14-24 0 0,4-20 85 0 0,0-20-28 0 0,1-1 0 0 0,2 12 27 0 0,2 31-83 0 0,-2-45 67 0 0,-1-1-1 0 0,-1 0 1 0 0,-1 10 16 0 0,0 23-99 0 0,1-39 34 0 0,-1-6-27 0 0,1-2 89 0 0,-1 0-1 0 0,0 0 1 0 0,1 0 0 0 0,-1 0-1 0 0,1 0 1 0 0,-1 0 0 0 0,1 0 0 0 0,-1 0-1 0 0,1 0 1 0 0,0 0 0 0 0,0 0-1 0 0,0 1 1 0 0,-1-1 0 0 0,1 0 0 0 0,0 0-1 0 0,0 0 1 0 0,1 1 3 0 0,-1 0-1 0 0,0-1 0 0 0,0 1 0 0 0,0 0 0 0 0,0-1 0 0 0,-1 1 0 0 0,1-1 0 0 0,0 1 0 0 0,-1 0-1 0 0,1-1 1 0 0,-1 1 0 0 0,1-1 0 0 0,-1 1 0 0 0,0-1 0 0 0,0 2 1 0 0,-8 20 54 0 0,9-22-61 0 0,-1 0 0 0 0,1 0 1 0 0,-1 1-1 0 0,1-1 1 0 0,0 0-1 0 0,0 0 1 0 0,0 0-1 0 0,0 0 0 0 0,0 0 1 0 0,0 1-1 0 0,0-1 1 0 0,0 0-1 0 0,0 1 7 0 0,1 6-48 0 0,-7 20 29 0 0,4-19 20 0 0,0 0 0 0 0,1 1-1 0 0,0-1 1 0 0,1 2-1 0 0,-1-8-5 0 0,1 1-1 0 0,0-1 0 0 0,-1 0 1 0 0,0 1-1 0 0,1-1 0 0 0,-1 0 1 0 0,-1 1-1 0 0,1-1 0 0 0,0 0 1 0 0,-1 1 5 0 0,-5 12-8 0 0,-6 25 8 0 0,7-23-21 0 0,1 0-1 0 0,0 0 1 0 0,2 0 0 0 0,0 0 21 0 0,0-2-23 0 0,-3 35-39 0 0,5-35 59 0 0,-1 1-1 0 0,-1-1 1 0 0,0 0-1 0 0,-3 7 4 0 0,-8 19 0 0 0,6-12 0 0 0,-9 13 0 0 0,16-42 0 0 0,1-1 0 0 0,-1 1 0 0 0,1 0 0 0 0,-1 0 0 0 0,1 0 0 0 0,-1 0 0 0 0,1 0 0 0 0,0 0 0 0 0,-1-1 0 0 0,1 1 0 0 0,0 0 0 0 0,0 0 0 0 0,0 0 0 0 0,0 0 0 0 0,0 0 0 0 0,0 1 0 0 0,-2 16 0 0 0,1-15 0 0 0,0 0 0 0 0,-7 17 0 0 0,0-1 0 0 0,-18 27 0 0 0,24-40 0 0 0,-8 17 0 0 0,1 1 0 0 0,0 5 0 0 0,8-24 7 0 0,-1-1 28 0 0,-12 18-13 0 0,3-4-23 0 0,8-12 3 0 0,0-1 0 0 0,0 1-1 0 0,-1-1 1 0 0,0 0 0 0 0,0 0-1 0 0,0 0 1 0 0,-2 1-2 0 0,-1 1 9 0 0,1 0 0 0 0,0 1-1 0 0,0 0 1 0 0,1 1 0 0 0,0-1 0 0 0,-1 3-9 0 0,-13 21 0 0 0,-28 43 91 0 0,35-57 66 0 0,-7 10 391 0 0,4-6-517 0 0,12-17-32 0 0,-1 0 1 0 0,1 0-1 0 0,-1-1 0 0 0,-3 4 1 0 0,6-7 0 0 0,0 0 0 0 0,0 0 0 0 0,1-1 0 0 0,-1 1 0 0 0,0 0 0 0 0,1 0 0 0 0,-1 0 0 0 0,1 0 0 0 0,-1 0 0 0 0,1 0 0 0 0,0 0 0 0 0,-1 0 0 0 0,-5 9 0 0 0,1-7 0 0 0,4-2 0 0 0,0 0 0 0 0,0 0 0 0 0,0 0 0 0 0,0 1 0 0 0,0-1 0 0 0,0 0 0 0 0,0 0 0 0 0,0 1 0 0 0,0-1 0 0 0,1 1 0 0 0,-1-1 0 0 0,0 1 0 0 0,-4 6 0 0 0,-2-1 0 0 0,-5 7-13 0 0,11-13-62 0 0,-5 8-294 0 0,4-2 484 0 0,1-3-65 0 0,-1 0 0 0 0,1-1 0 0 0,-1 0 0 0 0,1 1 0 0 0,-1-1 0 0 0,0 0 0 0 0,-2 2-50 0 0,-8 12 0 0 0,-5 10 0 0 0,10-17 0 0 0,1-2 0 0 0,-1-2 0 0 0,-9 16-16 0 0,10-10-153 0 0,1-3 104 0 0,5-8 62 0 0,-2 0 2 0 0,1 1 0 0 0,0-1 0 0 0,-1 1 0 0 0,1 0 1 0 0,0 0-1 0 0,0-1 0 0 0,0 1 0 0 0,0 0 0 0 0,1 0 0 0 0,-1 0 0 0 0,1 0 0 0 0,-1 2 1 0 0,-12 27-64 0 0,11-20 57 0 0,1-8-18 0 0,0-2 22 0 0,0 1 0 0 0,-1-1 1 0 0,1 0-1 0 0,0 1 0 0 0,0-1 0 0 0,0 1 0 0 0,0 0 0 0 0,0-1 0 0 0,0 1 0 0 0,0 0 0 0 0,0 1 3 0 0,-20 27 54 0 0,-21 46-97 0 0,24-35 184 0 0,-3-7-230 0 0,16-23 109 0 0,1 0-1 0 0,0 1 1 0 0,0 0-20 0 0,3-7 5 0 0,0-1 0 0 0,-1 0-1 0 0,1 0 1 0 0,-1 0 0 0 0,1-1 0 0 0,-1 1 0 0 0,-1 0-1 0 0,1-1 1 0 0,0 1 0 0 0,-1-1 0 0 0,0 1-1 0 0,1-1 1 0 0,-2 0-5 0 0,0 1 70 0 0,-18 11 84 0 0,21-14-155 0 0,1-1 0 0 0,-1 1 0 0 0,1-1 0 0 0,-1 0 0 0 0,0 1 0 0 0,1-1 0 0 0,-1 0 0 0 0,0 1 0 0 0,1-1 0 0 0,-1 0 0 0 0,0 0 0 0 0,1 0 0 0 0,-1 1 0 0 0,0-1 0 0 0,1 0 0 0 0,-1 0 0 0 0,0 0 0 0 0,0 0 0 0 0,1 0 0 0 0,-1-1 0 0 0,0 1 0 0 0,0 0 0 0 0,1 0 0 0 0,-1 0 0 0 0,0 0 0 0 0,0-1 1 0 0,0 0-11 0 0,0 0 0 0 0,0 0 1 0 0,0 0-1 0 0,0 0 0 0 0,0-1 0 0 0,0 1 0 0 0,1 0 1 0 0,-1-1-1 0 0,0 1 0 0 0,0-1 11 0 0,0 0 2 0 0,1 1 0 0 0,-1-1 0 0 0,0 0 0 0 0,0 1 0 0 0,-1-1 0 0 0,1 0 0 0 0,0 1 0 0 0,0 0 0 0 0,-1-1 0 0 0,1 1 0 0 0,-1-1-2 0 0,-1 2 5 0 0,1-1-1 0 0,0 1 0 0 0,-1-1 0 0 0,1 1 1 0 0,0 0-1 0 0,-1 0 0 0 0,1 0 0 0 0,0 0 1 0 0,-1 1-1 0 0,1-1 0 0 0,0 0 1 0 0,0 1-1 0 0,-1 0 0 0 0,-1 0-4 0 0,-6 2 4 0 0,-15 6-51 0 0,21-7 37 0 0,1 0 0 0 0,-1-1 1 0 0,0 1-1 0 0,0-1 0 0 0,-3 1 10 0 0,-23 8 96 0 0,29-10-96 0 0,-1 1 0 0 0,1 0 0 0 0,0-1 0 0 0,0 1 0 0 0,-1 0 0 0 0,1 0 0 0 0,0 0 0 0 0,0 0 0 0 0,0 0 0 0 0,0 0 0 0 0,0 0 0 0 0,0 1 0 0 0,0-1 0 0 0,1 0 0 0 0,-1 0 0 0 0,0 1 0 0 0,1-1 0 0 0,-1 1 0 0 0,1-1 0 0 0,-1 0 0 0 0,1 1 0 0 0,-1 0 0 0 0,-9 18 0 0 0,3-12 0 0 0,-1-1-1 0 0,-1 0 0 0 0,1 0 1 0 0,-1-1-1 0 0,0 0 1 0 0,-1 0-1 0 0,0-1 0 0 0,0 0 1 0 0,-6 2 0 0 0,7-3 13 0 0,-7 7-34 0 0,16-10 18 0 0,-1-1-1 0 0,0 1 1 0 0,1-1 0 0 0,-1 1-1 0 0,0-1 1 0 0,1 0 0 0 0,-1 1-1 0 0,0-1 1 0 0,0 0 0 0 0,1 0-1 0 0,-1 0 1 0 0,0 1 0 0 0,0-1-1 0 0,1 0 1 0 0,-1 0-1 0 0,0 0 4 0 0,-10 2-5 0 0,4-3 3 0 0,7 1 6 0 0,-1 0-1 0 0,1 0 0 0 0,-1 0 0 0 0,1-1 0 0 0,0 1 1 0 0,-1 0-1 0 0,1 0 0 0 0,-1 0 0 0 0,1 0 0 0 0,0 0 1 0 0,-1 0-1 0 0,1 0 0 0 0,-1 1 0 0 0,1-1 1 0 0,0 0-1 0 0,-1 0 0 0 0,1 0 0 0 0,-1 0 0 0 0,1 0 1 0 0,0 1-1 0 0,-1-1 0 0 0,1 0 0 0 0,-1 0-3 0 0,-29 19-96 0 0,-8 1 96 0 0,8-5 0 0 0,19-10 7 0 0,-1 1 22 0 0,0 0-1 0 0,-8 6-28 0 0,19-11 0 0 0,0 0 0 0 0,0 0 0 0 0,0 0 0 0 0,-1 0 0 0 0,1 0 0 0 0,0-1 0 0 0,-1 1 0 0 0,1 0 0 0 0,-1-1 0 0 0,1 1 0 0 0,-1-1 0 0 0,0 1 0 0 0,-5 1 0 0 0,-48 28 0 0 0,17-10 0 0 0,12-10 0 0 0,22-9 0 0 0,-37 10 0 0 0,-5 4 0 0 0,-16 4 80 0 0,-7-8-80 0 0,-4 0-34 0 0,52-8 26 0 0,-1-1 1 0 0,0-1 0 0 0,-2-2 7 0 0,16 1 22 0 0,-21 3-13 0 0,23-2-8 0 0,-15 9-1 0 0,16-9-6 0 0,0 1 0 0 0,0-1 0 0 0,1 1 0 0 0,-1 0 0 0 0,1 0 0 0 0,-3 2 6 0 0,-21 9-28 0 0,20-12 28 0 0,1 0 0 0 0,-1 0 0 0 0,-8 0 0 0 0,-17 2 0 0 0,27-2 0 0 0,1 1 0 0 0,0-1 0 0 0,0 1 0 0 0,0 0 0 0 0,0 0 0 0 0,0 1 0 0 0,0-1 0 0 0,-1 2 0 0 0,-5 2 0 0 0,8-4 0 0 0,0 0 0 0 0,0 0 0 0 0,0 0 0 0 0,0 0 0 0 0,0 0 0 0 0,1 1 0 0 0,-1-1 0 0 0,-4 5 0 0 0,0-1 0 0 0,-1 0 0 0 0,0-1 0 0 0,0 0 0 0 0,-2 1 0 0 0,-2 1 0 0 0,8-5 9 0 0,0 0 0 0 0,0 0 0 0 0,0 0 0 0 0,-1-1 0 0 0,1 0 0 0 0,-5 1-9 0 0,-16 5 34 0 0,18-4-34 0 0,-1 0 0 0 0,0-1 0 0 0,-8 1 0 0 0,8-1 0 0 0,0 0 0 0 0,0 0 0 0 0,1 1 0 0 0,-1 0 0 0 0,-14 6 0 0 0,12-6 0 0 0,1 1 0 0 0,0 1 0 0 0,0-1 0 0 0,-6 6 0 0 0,10-8 0 0 0,1 0 0 0 0,-1-1 0 0 0,0 1 0 0 0,0-1 0 0 0,0 0 0 0 0,-1 0 0 0 0,3-1 0 0 0,-1 0 0 0 0,1 0 0 0 0,0 0 0 0 0,0-1 0 0 0,-1 1 0 0 0,1-1 0 0 0,0 0 0 0 0,0 0 0 0 0,0 0 0 0 0,0 0 0 0 0,-1-1 0 0 0,3 2 0 0 0,0-1 0 0 0,0 0 0 0 0,0 1 0 0 0,0-1 1 0 0,0 1-1 0 0,0-1 0 0 0,-1 1 0 0 0,1-1 0 0 0,0 1 0 0 0,0 0 0 0 0,-1 0 0 0 0,0-1 0 0 0,-5 0-15 0 0,-36-10-59 0 0,38 9 74 0 0,0 0 0 0 0,1 1 0 0 0,-1 0 0 0 0,0 0 0 0 0,-5 0 0 0 0,5 1 0 0 0,1-1 0 0 0,0 1 0 0 0,0-1 0 0 0,-1 0 0 0 0,1-1 0 0 0,0 1 0 0 0,0 0 0 0 0,0-1 0 0 0,0 0 0 0 0,-15-9 14 0 0,13 8-4 0 0,-1-1 0 0 0,1 0 0 0 0,0 0 0 0 0,0-1 0 0 0,-3-3-10 0 0,7 6 0 0 0,0 0-1 0 0,-1 0 1 0 0,1 0-1 0 0,-1 1 1 0 0,1-1-1 0 0,-1 1 1 0 0,0-1-1 0 0,1 1 1 0 0,-1 0-1 0 0,0 0 1 0 0,0 0-1 0 0,0 0 1 0 0,0 1-1 0 0,0-1 1 0 0,0 1-1 0 0,0 0 1 0 0,0 0 0 0 0,0 0-1 0 0,0 0 1 0 0,0 0-1 0 0,0 1 1 0 0,0-1 0 0 0,-8 1-23 0 0,8-1 17 0 0,0 0 1 0 0,0 1 0 0 0,0-1 0 0 0,1 1 0 0 0,-1 0 0 0 0,-3 0 5 0 0,-2 2 0 0 0,0-1 0 0 0,0-1 0 0 0,0 1 0 0 0,0-1 0 0 0,0-1 0 0 0,0 0 0 0 0,0 0 0 0 0,0 0 0 0 0,-3-1 0 0 0,-16 0 15 0 0,4 2 14 0 0,1 0 1 0 0,-11 4-30 0 0,31-5 0 0 0,-63 6-74 0 0,52-4 74 0 0,1-1 0 0 0,-1 0 0 0 0,1-1 0 0 0,-1-1 0 0 0,0 0 0 0 0,1 0 0 0 0,-1-1 0 0 0,-1-2 0 0 0,9 4 0 0 0,0-1 0 0 0,0 0 0 0 0,0 1 0 0 0,0 0 0 0 0,-2 0 0 0 0,2 0 0 0 0,0 0 0 0 0,0 0 0 0 0,0 0 0 0 0,0-1 0 0 0,-2 0 0 0 0,-5-2 0 0 0,-1 1 0 0 0,0 0 0 0 0,1 1 0 0 0,-1 1 0 0 0,-10 0 0 0 0,-1 1 0 0 0,2 0 0 0 0,17-1 0 0 0,-1 1 0 0 0,0-1 0 0 0,1 0 0 0 0,-1 0 0 0 0,-4-2 0 0 0,0 1 8 0 0,1-1-1 0 0,0-1 0 0 0,-1 0 1 0 0,1 0-1 0 0,0-1 0 0 0,1 0 1 0 0,-1 0-1 0 0,1-1 0 0 0,0 0 1 0 0,0 0-1 0 0,0-1 0 0 0,-2-3-7 0 0,7 6 0 0 0,-1 1 0 0 0,1-1 0 0 0,-1 1 0 0 0,0 0 0 0 0,0 0 0 0 0,1 0 0 0 0,-1 1 0 0 0,-4-2 0 0 0,-20-10 0 0 0,7 3 0 0 0,16 9 0 0 0,1-1 0 0 0,0 0 0 0 0,0 0 0 0 0,0 0 0 0 0,0 0 0 0 0,0-1 0 0 0,-10-5 0 0 0,-2-2 0 0 0,-20-20 0 0 0,22 18 0 0 0,11 10 0 0 0,1 0 0 0 0,-1-1 0 0 0,0 1 0 0 0,1-1 0 0 0,-1 1 0 0 0,1-1 0 0 0,-2-3 0 0 0,-1-2 0 0 0,-1 1 0 0 0,0-1 0 0 0,0 1 0 0 0,-1 0-1 0 0,0 1 1 0 0,-7-6 0 0 0,-4-3-12 0 0,-16-9-55 0 0,29 19 67 0 0,0 1 0 0 0,0 0 0 0 0,-1 0 0 0 0,0 0 0 0 0,0 1 0 0 0,0 0 0 0 0,0 0 0 0 0,-1 0 0 0 0,1 1 0 0 0,-7-2 0 0 0,-6-1 0 0 0,16 4 0 0 0,0 0 0 0 0,0 0 0 0 0,0 1 0 0 0,0-1 0 0 0,0 0 0 0 0,-3 1 0 0 0,-45-8 0 0 0,44 7 0 0 0,0 0 0 0 0,0 0 0 0 0,0-1 0 0 0,0 0 0 0 0,0 0 0 0 0,0-1 0 0 0,1 0 0 0 0,-3-1 0 0 0,-12-11 0 0 0,-10-4 80 0 0,12 10-80 0 0,0 0 0 0 0,1-1 0 0 0,0-1 0 0 0,1 0 0 0 0,0-2 0 0 0,1 0 0 0 0,-5-6 0 0 0,11 9-66 0 0,1 0 0 0 0,0 0 0 0 0,1-1 0 0 0,-6-12 66 0 0,-16-17-110 0 0,7 9 116 0 0,16 22-6 0 0,0 1 0 0 0,-1-1 0 0 0,0 2 0 0 0,-9-8 0 0 0,2 1 0 0 0,4 5 7 0 0,3 2 10 0 0,-1-1 1 0 0,2 0 0 0 0,-1 0 0 0 0,-1-3-18 0 0,-16-17-86 0 0,23 27 98 0 0,1-1 1 0 0,0 1-1 0 0,-1-1 0 0 0,1 1 0 0 0,0-1 1 0 0,0 0-1 0 0,0 1 0 0 0,0-1 0 0 0,1 0 1 0 0,-1 0-1 0 0,0 1 0 0 0,1-1 0 0 0,-1 0 1 0 0,1 0-13 0 0,-3-8 179 0 0,2 5-174 0 0,1 3-53 0 0,1-4 34 0 0,-1 4 25 0 0,-3-8 60 0 0,2-9-84 0 0,9-18-304 0 0,-8 36 417 0 0,1-3 93 0 0,12-23-553 0 0,-9 21 349 0 0,2 2 26 0 0,-2 4 80 0 0,-3-2-79 0 0,8-15 56 0 0,-7 13-124 0 0,-2 3 52 0 0,1 0 1 0 0,-1 0-1 0 0,1 0 1 0 0,-1 0-1 0 0,1 0 0 0 0,0 0 1 0 0,-1 0-1 0 0,1 0 1 0 0,0 0-1 0 0,0 0 1 0 0,0 0-1 0 0,0 1 0 0 0,-1-1 1 0 0,1 0-1 0 0,0 1 0 0 0,0-1-76 0 0,-1 1 76 0 0,0-1 0 0 0,0 1 0 0 0,0-1 0 0 0,0 1 0 0 0,0-1 0 0 0,0 1-1 0 0,1-1 1 0 0,-1 1 0 0 0,0-1 0 0 0,0 1 0 0 0,0-1 0 0 0,1 1 0 0 0,-1-1 0 0 0,0 1-1 0 0,0 0 1 0 0,1-1 0 0 0,-1 1 0 0 0,0-1 0 0 0,1 1 0 0 0,3-8 132 0 0,-3 2-122 0 0,5-2-10 0 0,-4 1 0 0 0,1 0 0 0 0,-2-1 0 0 0,3-1 0 0 0,-1-1 0 0 0,-3 2 0 0 0,0 6 0 0 0,0-1 0 0 0,0 1 0 0 0,-1 0 0 0 0,0 0 0 0 0,1 0 0 0 0,-1-1 0 0 0,0 1 0 0 0,0 0 0 0 0,0 0 0 0 0,0 0 0 0 0,0 0 0 0 0,-1 1 0 0 0,1-1 0 0 0,-1 0 0 0 0,1 0 0 0 0,-1 1 0 0 0,0-1 0 0 0,1 0 0 0 0,-10-12 16 0 0,2 0 0 0 0,0 0 0 0 0,0-1 0 0 0,2 0 0 0 0,0-1 0 0 0,0 0 0 0 0,-3-16-16 0 0,9 28-11 0 0,0 0 0 0 0,-1 0 0 0 0,1 0 0 0 0,-1 1 0 0 0,0-1 1 0 0,0 0-1 0 0,0 1 0 0 0,-1-1 0 0 0,1 1 0 0 0,-1 0 0 0 0,0 0 0 0 0,0 0 0 0 0,0 0 0 0 0,0 0 11 0 0,2 3 3 0 0,0-1-1 0 0,0 1 1 0 0,0 0 0 0 0,0-1 0 0 0,0 1 0 0 0,0 0-1 0 0,0 0 1 0 0,1 0 0 0 0,-1 0 0 0 0,0 0 0 0 0,0 0-1 0 0,0 0 1 0 0,0 0 0 0 0,0 1 0 0 0,0-1-1 0 0,0 0 1 0 0,1 0 0 0 0,-1 1 0 0 0,0-1 0 0 0,0 1-3 0 0,-16 9 17 0 0,-55 57-17 0 0,26-21 0 0 0,29-31 0 0 0,10-7 0 0 0,-1-1 0 0 0,0 0 0 0 0,-8 5 0 0 0,14-10 0 0 0,1-1 0 0 0,-1 0 0 0 0,1 1 0 0 0,-1-1 0 0 0,1 1 0 0 0,0 0 0 0 0,-1 0 0 0 0,1 1 0 0 0,0-2 0 0 0,0 1 0 0 0,0 0 0 0 0,-1-1 0 0 0,1 1 0 0 0,0-1 0 0 0,-1 1 0 0 0,1-1 0 0 0,-1 1 0 0 0,-18 12 0 0 0,14-10 0 0 0,0 1 0 0 0,-1-1 0 0 0,1-1 0 0 0,-1 1 0 0 0,0-1 0 0 0,-6 2 0 0 0,-25 6 75 0 0,16-6-23 0 0,14-3-51 0 0,-5 3-5 0 0,11-4-1 0 0,1-1-1 0 0,0 1 1 0 0,-1-1-1 0 0,1 1 1 0 0,0-1-1 0 0,-1 0 1 0 0,1 1 0 0 0,-1-1-1 0 0,1 0 1 0 0,-1 0-1 0 0,1 0 1 0 0,-1 0 0 0 0,0 0 5 0 0,-19 3 66 0 0,10-3-66 0 0,10 2 0 0 0,0 0 0 0 0,-9-2 0 0 0,8 0-11 0 0,-19 3 8 0 0,20-3 4 0 0,-8 2 10 0 0,9-2-5 0 0,-22-1-90 0 0,-16-2 84 0 0,17-5 0 0 0,12 4 0 0 0,1 0 0 0 0,-5 0 0 0 0,-5-3 0 0 0,17 6 0 0 0,-5-2 0 0 0,0 1 0 0 0,0-1 0 0 0,0 1 0 0 0,-1 0 0 0 0,1 0 0 0 0,-1 1 0 0 0,1-1 0 0 0,-1 2 0 0 0,0-1 0 0 0,0 1 0 0 0,2-1 0 0 0,4 1 0 0 0,-23 12 0 0 0,18-10 0 0 0,-17 11 0 0 0,10-3 0 0 0,0-1 0 0 0,2-4 0 0 0,8-5 0 0 0,0 0 0 0 0,-14 14 0 0 0,-8 1 0 0 0,18-11 0 0 0,-17 7 0 0 0,-6 5 0 0 0,-7-2 0 0 0,26-10-5 0 0,-8-1 74 0 0,8-1-17 0 0,-8-3-40 0 0,-10 1-12 0 0,17-1 0 0 0,1 0 0 0 0,0-1 0 0 0,0 0 0 0 0,0-1 0 0 0,0 0 0 0 0,-8-4 0 0 0,-10-8 0 0 0,23 11 0 0 0,2 1 0 0 0,-12-8 3 0 0,15 10-4 0 0,0 0-1 0 0,-1 0 1 0 0,1 1-1 0 0,0-1 1 0 0,-1 0-1 0 0,1 1 1 0 0,0-1-1 0 0,-1 1 1 0 0,1-1 0 0 0,-1 1-1 0 0,1 0 1 0 0,-1 0 1 0 0,-1-1-7 0 0,0 1 0 0 0,-1-1 0 0 0,1 1 0 0 0,0 0 0 0 0,0 0 0 0 0,0 0 0 0 0,-1 1 0 0 0,1-1 0 0 0,0 1 1 0 0,-2 0 6 0 0,0 0-5 0 0,-3 0 5 0 0,-3 2 0 0 0,9-1 0 0 0,0 0 0 0 0,-9 1 0 0 0,7-2 0 0 0,1-1-1 0 0,0 1 0 0 0,0-1 1 0 0,0 0-1 0 0,0 1 1 0 0,-1-1-1 0 0,1-1 0 0 0,-1 1 1 0 0,-26-2-3 0 0,26 2 3 0 0,-17 4 0 0 0,19-3 0 0 0,1-1 0 0 0,0 1 0 0 0,0-1 0 0 0,0 0 0 0 0,-1 1 0 0 0,1-1 0 0 0,0 0 0 0 0,0 0 0 0 0,-1 0 0 0 0,1 0 0 0 0,0 0 0 0 0,0 0 0 0 0,-1 0 0 0 0,-14-2 0 0 0,8 3 0 0 0,5-1 0 0 0,1 0 0 0 0,-1 0 0 0 0,0 0 0 0 0,1 0 0 0 0,-1 0 0 0 0,1-1 0 0 0,-1 1 0 0 0,1-1 0 0 0,-1 0 0 0 0,1 0 0 0 0,-2 0 0 0 0,-46-7 0 0 0,17-3 8 0 0,11 0-8 0 0,21 11 0 0 0,0 0 0 0 0,0 0 0 0 0,0 0 0 0 0,0-1 0 0 0,0 1 0 0 0,0 0 0 0 0,0-1 0 0 0,1 1 0 0 0,-1 0 0 0 0,0-1 0 0 0,0 1 0 0 0,0-1 0 0 0,0 1 0 0 0,0-1 0 0 0,1 0 0 0 0,-1 1 0 0 0,0-1 0 0 0,0 0 0 0 0,-3-3 0 0 0,-30-15 0 0 0,16 11 0 0 0,15 7 0 0 0,0-1 0 0 0,0 1 0 0 0,0-1 0 0 0,0 1 0 0 0,0 0 0 0 0,0 1 0 0 0,-1-1 0 0 0,1 0 0 0 0,-2 1 0 0 0,-8-3 0 0 0,12 3 0 0 0,0-1 0 0 0,-1 1 0 0 0,1 0 0 0 0,0-1 0 0 0,0 1 0 0 0,-1 0 0 0 0,1 0 0 0 0,0 0 0 0 0,0 0 0 0 0,-1 0 0 0 0,1 0 0 0 0,-1 1 0 0 0,-15 3 67 0 0,9-2-65 0 0,0 0 0 0 0,1 0 0 0 0,-1 1 0 0 0,1 0-1 0 0,0 0 1 0 0,0 1 0 0 0,-6 3-2 0 0,13-6 0 0 0,0-1 0 0 0,-1 0 0 0 0,1 1 0 0 0,-1-1 0 0 0,1 1 0 0 0,-1-1 0 0 0,1 0 0 0 0,-1 0 0 0 0,1 1 0 0 0,-1-1 0 0 0,1 0 0 0 0,-1 0 0 0 0,1 1 0 0 0,-1-1 0 0 0,1 0 0 0 0,-1 0 0 0 0,1 0 0 0 0,-1 0 0 0 0,0 0 0 0 0,1 0 0 0 0,-1 0 0 0 0,1 0 0 0 0,-1 0 0 0 0,1 0 0 0 0,-1 0 0 0 0,0 0 0 0 0,-1-1 0 0 0,-4 3 0 0 0,4-1 0 0 0,0 1 0 0 0,-1-1 0 0 0,1-1 0 0 0,0 1 0 0 0,0 0 0 0 0,-1 0 0 0 0,1-1 0 0 0,0 0 0 0 0,-1 1 0 0 0,1-1 0 0 0,-1 0 0 0 0,0 0 0 0 0,2-1 0 0 0,0 1 0 0 0,1 0 0 0 0,-1 0 0 0 0,0 0 0 0 0,1 0 0 0 0,-1 0 0 0 0,0 0 0 0 0,0 0 0 0 0,1 0 0 0 0,-1 0 0 0 0,0 0 0 0 0,1 0 0 0 0,-1 0 0 0 0,0 0 0 0 0,1 1 0 0 0,-1-1 0 0 0,0 0 0 0 0,1 1 0 0 0,-1-1 0 0 0,0 0 0 0 0,-29 10 0 0 0,-4 2 0 0 0,25-8 0 0 0,-1-1 0 0 0,-1 1 0 0 0,-5 0 0 0 0,14-4 0 0 0,1 1 0 0 0,0-1 0 0 0,0 0 0 0 0,1 0 0 0 0,-1 1 0 0 0,0-1 0 0 0,0 0 0 0 0,0 0 0 0 0,0 0 0 0 0,1 0 0 0 0,-1 0 0 0 0,0 0 0 0 0,0 0 0 0 0,0 0 0 0 0,0 0 0 0 0,1 0 0 0 0,-1-1 0 0 0,0 1 0 0 0,0 0 0 0 0,-11-5 0 0 0,11 5 1 0 0,-8-3-19 0 0,-1 0 0 0 0,1 0-1 0 0,0-1 1 0 0,-8-5 18 0 0,3 4 0 0 0,12 5 0 0 0,1-1 0 0 0,-1 1 0 0 0,1-1 0 0 0,-1 1 0 0 0,1-1 0 0 0,-1 0 0 0 0,1 0 0 0 0,-1 1 0 0 0,0-2 0 0 0,-4-3 1 0 0,-4-2 7 0 0,-13-7 41 0 0,15 9-73 0 0,4 3-12 0 0,-5-1 22 0 0,1 3 14 0 0,-12 5 0 0 0,1-3 0 0 0,1 2 0 0 0,-37 7 64 0 0,-42 12-64 0 0,81-18 0 0 0,13-4 0 0 0,0 0 0 0 0,0 0 0 0 0,0 0 0 0 0,0-1 0 0 0,0 1 0 0 0,0-1 0 0 0,-2 0 0 0 0,-2 0-35 0 0,1 0-1 0 0,0 0 1 0 0,0-1-1 0 0,-1 0 1 0 0,1 0-1 0 0,0-1 1 0 0,0 0-1 0 0,-3-1 36 0 0,-2 0 215 0 0,11 3-215 0 0,-1 0 0 0 0,0 0 0 0 0,1 0 0 0 0,-1 0 0 0 0,0 0 0 0 0,1 0 0 0 0,-1 0 0 0 0,1-1 0 0 0,-1 1 0 0 0,1 0 0 0 0,-1-1 0 0 0,0 1 0 0 0,1 0 0 0 0,-1-1 0 0 0,1 1 0 0 0,0-1 0 0 0,-1 1 0 0 0,1 0 0 0 0,-1-1 0 0 0,1 1 0 0 0,-1-1 0 0 0,-2-2-1 0 0,-1 0-1 0 0,1 0 1 0 0,-1 0 0 0 0,0 0-1 0 0,0 1 1 0 0,-1-1 0 0 0,1 1-1 0 0,0 0 1 0 0,-1 1 0 0 0,1-1-1 0 0,-1 1 1 0 0,0 0 1 0 0,-4-4 54 0 0,5 3-55 0 0,-2-1 1 0 0,1 1 0 0 0,0-1 0 0 0,0 0 0 0 0,0 0 0 0 0,0-1 0 0 0,1 1 0 0 0,-1-1 0 0 0,1 0 0 0 0,0 0 0 0 0,0-1 0 0 0,0 0 0 0 0,0 0-16 0 0,1-1 0 0 0,-1 1 0 0 0,1-1 0 0 0,-2-4 16 0 0,-6-11 0 0 0,9 16 0 0 0,1 3 0 0 0,0 1 0 0 0,1 0 0 0 0,-1 0 0 0 0,0 0 0 0 0,0 0 0 0 0,0 0 0 0 0,0 0 0 0 0,0 0 0 0 0,0 0 0 0 0,0 0 0 0 0,0 0 0 0 0,0 0 0 0 0,-1 1 0 0 0,1-1 0 0 0,0 0 0 0 0,0 1 0 0 0,-1-1 0 0 0,0 0 0 0 0,1 0 0 0 0,-1 1 0 0 0,1-1 0 0 0,-1 0 0 0 0,0 1 0 0 0,1-1 0 0 0,-1 1 0 0 0,0 0 0 0 0,1-1 0 0 0,-1 1 0 0 0,0 0 0 0 0,1 0 0 0 0,-1 0 0 0 0,0 0 0 0 0,0 0 0 0 0,1 1 0 0 0,-1-1 0 0 0,0 0 0 0 0,1 1 0 0 0,-1-1 0 0 0,-1 1 0 0 0,-3 2 0 0 0,0 1 0 0 0,0-1 0 0 0,0 1-1 0 0,-5 4 1 0 0,-18 11 55 0 0,21-16-26 0 0,5-2-24 0 0,0 0 0 0 0,1 0 0 0 0,-1 1 0 0 0,0-1 0 0 0,1 0 0 0 0,0 1 0 0 0,-1 0-5 0 0,-11 3-54 0 0,-15 6 54 0 0,21-8 0 0 0,0 0 0 0 0,0 0 0 0 0,-1 0 0 0 0,1-1 0 0 0,0 0 0 0 0,-1-1 0 0 0,0 0 0 0 0,1 0 0 0 0,-1-1 0 0 0,-6 0 4 0 0,10 1 0 0 0,0-1 0 0 0,0 0-1 0 0,0 0 1 0 0,0-1 0 0 0,0 0 0 0 0,0 0 0 0 0,0 0-1 0 0,0 0 1 0 0,1-1 0 0 0,-1 1 0 0 0,0-1 0 0 0,1 0-4 0 0,-7-4-73 0 0,10 3 74 0 0,0 0-3 0 0,-4 1 2 0 0,4 2 0 0 0,0 0 0 0 0,0-1 0 0 0,0 1 0 0 0,0 0 0 0 0,0-1 0 0 0,0 1 0 0 0,1-1 0 0 0,-1 1 0 0 0,0-1 0 0 0,0 1 0 0 0,0-1 0 0 0,0 0 0 0 0,0 1 0 0 0,1-1 0 0 0,-1 0 0 0 0,0 0 0 0 0,0 0 0 0 0,-5-4 2 0 0,0 1 0 0 0,-1 0-1 0 0,0 0 1 0 0,1 0 0 0 0,-1 1-1 0 0,-1 0 1 0 0,-5-1-2 0 0,3 0-4 0 0,0 0 0 0 0,1 0 0 0 0,-9-5 4 0 0,14 7 0 0 0,-1 0 0 0 0,0 1 0 0 0,0 0 0 0 0,1 0 0 0 0,-3-1 0 0 0,-6 0 0 0 0,4-1 19 0 0,-1 0 0 0 0,1-1 0 0 0,0 0 0 0 0,-1 0-19 0 0,-10-6-76 0 0,9 6 76 0 0,7 2 0 0 0,-1 0 0 0 0,1 0 0 0 0,-1-1 0 0 0,1 1 0 0 0,0-1 0 0 0,0 0 0 0 0,0 0 0 0 0,1 0 0 0 0,-1 0 0 0 0,-7-9 0 0 0,-1 1 0 0 0,1 0 0 0 0,0-1 0 0 0,-8-14 0 0 0,7 10 0 0 0,-10-17 0 0 0,1 6 0 0 0,4-3 0 0 0,-13-37 0 0 0,28 61 0 0 0,-1 1 1 0 0,1-1-1 0 0,0 0 0 0 0,1 1 0 0 0,-1-4 0 0 0,-2-8-54 0 0,3 12 44 0 0,1 2 10 0 0,-1 0 0 0 0,1 0-1 0 0,-1 0 1 0 0,0 0 0 0 0,0 0 0 0 0,0 0 0 0 0,0 1 0 0 0,-1-3 0 0 0,-13-7 1 0 0,9 9-18 0 0,0-2-138 0 0,5 4 152 0 0,1 1 0 0 0,-1-1 0 0 0,0 1 0 0 0,1-1 0 0 0,-1 1 0 0 0,0-1 0 0 0,1 1 0 0 0,-1-1-1 0 0,0 1 1 0 0,0 0 0 0 0,1 0 0 0 0,-1-1 0 0 0,0 1 0 0 0,0 0 0 0 0,0 0 3 0 0,-41-9-30 0 0,-32-2 30 0 0,21 4-17 0 0,44 6 17 0 0,0 1 0 0 0,0-1 0 0 0,0 2 0 0 0,0-1 0 0 0,-1 1 0 0 0,-37 2 0 0 0,37-1 0 0 0,8-2 0 0 0,1 1 0 0 0,-1-1 0 0 0,1 1 0 0 0,-1-1 0 0 0,0 1 0 0 0,1-1 0 0 0,-1 0 0 0 0,0 0 0 0 0,1 0 0 0 0,-1 0 0 0 0,1 0 0 0 0,-3 0 0 0 0,-1-1 0 0 0,0 1 0 0 0,0 0 0 0 0,0 1 0 0 0,0-1 0 0 0,0 1 0 0 0,-1 0 0 0 0,3-1 0 0 0,2 0 0 0 0,1-1 0 0 0,-1 1 0 0 0,0 0 0 0 0,1 0 0 0 0,-1 0 0 0 0,0 0 0 0 0,1 0 0 0 0,-1 0 0 0 0,0 0 0 0 0,1 0 0 0 0,-1 0 0 0 0,0 0 0 0 0,1 0 0 0 0,-1 0 0 0 0,0 1 0 0 0,1-1 0 0 0,-1 0 0 0 0,1 0 0 0 0,-1 1 0 0 0,0-1 0 0 0,-11 5 0 0 0,12-3 0 0 0,-10-1 0 0 0,-15-1 0 0 0,-1 0 0 0 0,12-1 0 0 0,7 1 0 0 0,0 0 0 0 0,0 1 0 0 0,-1-1 0 0 0,1 1 0 0 0,0 1 0 0 0,1-1 0 0 0,-3 2 0 0 0,-21 4 0 0 0,15-2 2 0 0,-11 2-14 0 0,25-7 8 0 0,0 1 0 0 0,1-1 0 0 0,-1 0 0 0 0,0 0 0 0 0,0 1 0 0 0,0-1 0 0 0,1 0 0 0 0,-1 1 0 0 0,0-1 0 0 0,0 1 0 0 0,1-1 0 0 0,-1 1 0 0 0,0 0 4 0 0,-2 1-2 0 0,0-2 3 0 0,-11 7 52 0 0,-15 8-43 0 0,-3 4-52 0 0,21-11 144 0 0,9-6-76 0 0,0-1-1 0 0,0 0 1 0 0,0 1-1 0 0,1-1 1 0 0,-1 0-1 0 0,0 0 1 0 0,-1 0-1 0 0,0 0-25 0 0,-38 18-220 0 0,38-18 214 0 0,0 0-1 0 0,0 0 0 0 0,0 1 1 0 0,0-1-1 0 0,0 1 0 0 0,0 0 1 0 0,-1 1 6 0 0,-14 8-38 0 0,14-9 38 0 0,1 0 0 0 0,-1 0 0 0 0,1 0 0 0 0,0 1 0 0 0,0-1 0 0 0,-2 3 0 0 0,-13 9 0 0 0,10-8 0 0 0,7-5 0 0 0,-1 1 0 0 0,0-1 0 0 0,0 0 0 0 0,0 0 0 0 0,0 0 0 0 0,0 0 0 0 0,0 0 0 0 0,-1 0 0 0 0,0 0 0 0 0,1-1 0 0 0,-1 1 0 0 0,1-1 0 0 0,0 1 0 0 0,0 0 0 0 0,0 0 0 0 0,0 0 0 0 0,-1 0 0 0 0,2 0 0 0 0,-1 1 0 0 0,0-1 0 0 0,-1 1 0 0 0,-1 0 0 0 0,1 0 0 0 0,-1 0 0 0 0,1 0 0 0 0,-1-1 0 0 0,1 1 0 0 0,-1-1 0 0 0,0 0 0 0 0,0 0 0 0 0,-1-1 0 0 0,3 1 4 0 0,1 0 0 0 0,-1-1 0 0 0,0 1 0 0 0,0-1 0 0 0,0 0 0 0 0,0 0 0 0 0,0 1 0 0 0,0-1 0 0 0,0-1 0 0 0,0 1 0 0 0,0 0 0 0 0,0 0 0 0 0,0-1 0 0 0,0 1-4 0 0,-1-2 35 0 0,1 2 34 0 0,2 0-5 0 0,-20-4 0 0 0,3-3-64 0 0,-10-5 0 0 0,22 11 0 0 0,-15-6 0 0 0,19 6 0 0 0,-2 0 0 0 0,0 0 0 0 0,1 0 0 0 0,-1-1 0 0 0,1 0 0 0 0,-1 1 0 0 0,1-1 0 0 0,0 0 0 0 0,-1 0 0 0 0,1-1 0 0 0,-7-4 0 0 0,-25-28 0 0 0,34 35 0 0 0,-1-1 0 0 0,1 0 0 0 0,-1 1 0 0 0,1-1 0 0 0,-1 0 0 0 0,1 1 0 0 0,-1-1 0 0 0,1 1 0 0 0,-1-1 0 0 0,1 1 0 0 0,-1 0 0 0 0,0-1 0 0 0,1 1 0 0 0,-1-1 0 0 0,0 1 0 0 0,1 0 0 0 0,-1 0 0 0 0,0-1 0 0 0,0 1 0 0 0,1 0 0 0 0,-1 0 0 0 0,0 0 0 0 0,0 0 0 0 0,1 0 0 0 0,-1 0 0 0 0,0 0 0 0 0,0 0 0 0 0,-2 0 0 0 0,-22-6 0 0 0,23 5 0 0 0,0 1 0 0 0,1-1 0 0 0,-1 1 0 0 0,1-1 0 0 0,-1 1 0 0 0,0 0 0 0 0,0 0 0 0 0,1 0 0 0 0,-1 0 0 0 0,0 0 0 0 0,1 0 0 0 0,-2 0 0 0 0,-17 2 0 0 0,-2-2 0 0 0,19 0 0 0 0,1 0 0 0 0,-1 0 0 0 0,1 0 0 0 0,0 0 0 0 0,-1 0 0 0 0,1-1 0 0 0,0 1 0 0 0,-1-1 0 0 0,1 0 0 0 0,-2 0 0 0 0,-2-1 0 0 0,-1-1 0 0 0,1 0 0 0 0,0 0 0 0 0,0 0 0 0 0,-1-1 0 0 0,4 2 0 0 0,1-1 0 0 0,-1 1 0 0 0,0-1 0 0 0,1 0 0 0 0,0 0 0 0 0,0 0 0 0 0,0 0 0 0 0,-1-2 0 0 0,-5-5 0 0 0,7 9 0 0 0,-1 0 0 0 0,1-1 0 0 0,0 1 0 0 0,1 0 0 0 0,-1-1 0 0 0,0 1 0 0 0,0 0 0 0 0,0-1 0 0 0,1 1 0 0 0,-1-1 0 0 0,1 0 0 0 0,-1 1 0 0 0,0-1 0 0 0,1 1 0 0 0,-1 0 0 0 0,0-1 0 0 0,0 1 0 0 0,0 0 0 0 0,0-1 0 0 0,0 1 0 0 0,-1-1 0 0 0,1 1 0 0 0,-1 0 0 0 0,1 0 0 0 0,0 0 0 0 0,0-1 0 0 0,0 1 0 0 0,0 0 0 0 0,1-1 0 0 0,-1 1 0 0 0,0 0 0 0 0,0-2 0 0 0,-5-18-25 0 0,4 12 3 0 0,-1 0-1 0 0,2 0 1 0 0,-1 0-1 0 0,1 0 1 0 0,0 0-1 0 0,1 0 23 0 0,0-51 16 0 0,-5-27 64 0 0,0 20-16 0 0,10 27-216 0 0,-10 35 178 0 0,1 1-1 0 0,-1 0 0 0 0,0 0 1 0 0,-1 0-1 0 0,1 1 0 0 0,-4-2-25 0 0,6 3-3 0 0,2 1-1 0 0,0 0-1 0 0,0 1 0 0 0,0-1 0 0 0,0 0 0 0 0,0 0 0 0 0,0 0 0 0 0,0 0 0 0 0,0 0 1 0 0,0 0-1 0 0,1 0 0 0 0,-1 0 0 0 0,1-1 0 0 0,-1 1 0 0 0,0 0 0 0 0,1-1 5 0 0,-17-22-103 0 0,13 20 118 0 0,1-1 0 0 0,-1 1 0 0 0,1-1-1 0 0,0 0 1 0 0,1 0 0 0 0,-1 0-1 0 0,0-2-14 0 0,0 1 3 0 0,0 1 0 0 0,0 0-1 0 0,0 0 1 0 0,-1 0-1 0 0,0 1 1 0 0,-3-4-3 0 0,-6-7-145 0 0,-1-9 207 0 0,11 18-33 0 0,0 1-1 0 0,0 0 1 0 0,-1 1 0 0 0,1-1-1 0 0,-5-4-28 0 0,-38-47 0 0 0,13 25 0 0 0,6 8 0 0 0,23 19 0 0 0,0 0 0 0 0,0 0 0 0 0,1 0 0 0 0,-1 0 0 0 0,1-1 0 0 0,0 1 0 0 0,-2-4 0 0 0,2-2 0 0 0,-7-6 0 0 0,7 12 0 0 0,-7-24 0 0 0,8 25 0 0 0,2 2 0 0 0,-1-1 0 0 0,0 1 0 0 0,0 0 0 0 0,1-1 0 0 0,-1 1 0 0 0,0 0 0 0 0,0 0 0 0 0,0 0 0 0 0,-1 0 0 0 0,1 0 0 0 0,0 0 0 0 0,0 0 0 0 0,-1 0 0 0 0,-12-16 0 0 0,-27-21 0 0 0,35 33 0 0 0,1 0 0 0 0,1-1 0 0 0,-1 0 0 0 0,1 0 0 0 0,-3-4 0 0 0,4 5 0 0 0,0-3 0 0 0,3 7 0 0 0,0 0 0 0 0,0 0 0 0 0,0 1 0 0 0,0-1 0 0 0,0 0 0 0 0,0 0 0 0 0,-1 0 0 0 0,1 1 0 0 0,0-1 0 0 0,-1 0 0 0 0,1 1 0 0 0,0-1 0 0 0,-1 0 0 0 0,1 0 0 0 0,-1 1 0 0 0,1-1 0 0 0,-1 1 0 0 0,1-1 0 0 0,-2 0 0 0 0,1-3 0 0 0,0 3 0 0 0,1 0 0 0 0,0 0 0 0 0,-1 1 0 0 0,1-1 0 0 0,0 0 0 0 0,-1 0 0 0 0,1 1 0 0 0,-1-1 0 0 0,0 0 0 0 0,1 1 0 0 0,-1-1 0 0 0,1 0 0 0 0,-1 1 0 0 0,0-1 0 0 0,1 1 0 0 0,-1-1 0 0 0,0 1 0 0 0,0-1 0 0 0,1 1 0 0 0,-1 0 0 0 0,0-1 0 0 0,0 1 0 0 0,0 0 0 0 0,-1 0 0 0 0,-9-15 0 0 0,-19-26 0 0 0,14 19 0 0 0,11 14 0 0 0,5 8 0 0 0,0-1 0 0 0,0 1 0 0 0,-1 0 0 0 0,1-1 0 0 0,0 1 0 0 0,0 0 0 0 0,0-1 0 0 0,-1 1 0 0 0,1 0 0 0 0,0-1 0 0 0,0 1 0 0 0,-1 0 0 0 0,1 0 0 0 0,0-1 0 0 0,-1 1 0 0 0,1 0 0 0 0,0 0 0 0 0,-1 0 0 0 0,1 0 0 0 0,0-1 0 0 0,-1 1 0 0 0,1 0 0 0 0,0 0 0 0 0,-1 0 0 0 0,1 0 0 0 0,-1 0 0 0 0,1 0 0 0 0,-1 0 0 0 0,0 0 0 0 0,0 0 0 0 0,-1-1 0 0 0,1 1 0 0 0,-1 0 0 0 0,1-1 0 0 0,0 1 0 0 0,-1-1 0 0 0,1 0 0 0 0,0 1 0 0 0,0-1 0 0 0,-1 0 0 0 0,1 0 0 0 0,0 0 0 0 0,0 1 0 0 0,-1-2 0 0 0,-5-3 1 0 0,0 1 1 0 0,0 0-1 0 0,0 0 0 0 0,-1 1 0 0 0,-2-1-1 0 0,3 1-2 0 0,1 1 0 0 0,0-1 0 0 0,0 0-1 0 0,0 0 1 0 0,0-1 0 0 0,0 0 0 0 0,-4-4 2 0 0,-4 0-18 0 0,13 8 18 0 0,0-1 0 0 0,0 1 0 0 0,0 0 1 0 0,0-1-1 0 0,0 0 0 0 0,0 1 0 0 0,0-1 1 0 0,0 0-1 0 0,0 1 0 0 0,0-1 0 0 0,0 0 1 0 0,0 0-1 0 0,0 0 0 0 0,1 0 0 0 0,-2 0 0 0 0,1 0 0 0 0,-1 0 0 0 0,1 0 0 0 0,0 0 0 0 0,-1 1 0 0 0,0-1 0 0 0,1 1 0 0 0,-1-1 0 0 0,0 0 0 0 0,-8-2 0 0 0,2-2-25 0 0,0 1 0 0 0,0 0 0 0 0,-6-1 25 0 0,-20-11-110 0 0,-35-23 383 0 0,39 28-361 0 0,25 9 71 0 0,-1 0-1 0 0,0 1 1 0 0,1-1-1 0 0,-1 1 1 0 0,0 1-1 0 0,0-1 1 0 0,1 1-1 0 0,-1 0 1 0 0,0 0-1 0 0,0 0 0 0 0,0 1 1 0 0,0 0-1 0 0,1 0 1 0 0,-4 1 17 0 0,5 0 32 0 0,0 0 0 0 0,-1-1 1 0 0,1 1-1 0 0,-1-1 0 0 0,0-1 0 0 0,1 1 1 0 0,-1-1-1 0 0,0 1 0 0 0,1-1 0 0 0,-1-1 1 0 0,-1 1-33 0 0,-27 0-36 0 0,31 0-23 0 0,-5 2 44 0 0,-7 0 42 0 0,-2 4-10 0 0,-18 2-165 0 0,22-2 207 0 0,7-3-37 0 0,0-1-1 0 0,0 0 1 0 0,0 0-1 0 0,0 0 0 0 0,0 0 1 0 0,-1-1-1 0 0,1 0 1 0 0,0 0-1 0 0,-1 0-21 0 0,-15 2 12 0 0,14-1-36 0 0,-1-1 1 0 0,0-1-1 0 0,1 1 0 0 0,-1-1 0 0 0,-5-1 24 0 0,4 0-3 0 0,0 1 0 0 0,0 0 0 0 0,-7 2 3 0 0,11-1 0 0 0,1 0 0 0 0,-1-1 0 0 0,0 0 0 0 0,0 0 0 0 0,1 0 0 0 0,-1 0 0 0 0,0-1 0 0 0,-8 0 0 0 0,-33 5 72 0 0,38-3-72 0 0,5 0 0 0 0,1 0 0 0 0,0-1 0 0 0,0 1 0 0 0,-1-1 0 0 0,1 0 0 0 0,0 1 0 0 0,-1-1 0 0 0,1 0 0 0 0,0 0 0 0 0,-1-1 0 0 0,-17 5 0 0 0,9-1 0 0 0,1-2 11 0 0,4 0 19 0 0,-11 5-7 0 0,11-4-41 0 0,-1 0-1 0 0,1 0 0 0 0,1 0 1 0 0,-1 1-1 0 0,0-1 1 0 0,-1 2 18 0 0,-19 10-14 0 0,-11 5 3 0 0,27-15 11 0 0,2 2 11 0 0,-22 10-22 0 0,20-9 11 0 0,0 0 0 0 0,0 2 0 0 0,1-1 0 0 0,-3 3 0 0 0,7-2 0 0 0,-6-8 0 0 0,1 0 11 0 0,-10 4-5 0 0,17-5-31 0 0,-33-1 9 0 0,33 1 16 0 0,0 0 0 0 0,0 0 0 0 0,0 0 0 0 0,0 1 0 0 0,0-1 0 0 0,0 1 0 0 0,0 0 0 0 0,0-1 0 0 0,0 1 0 0 0,0 1 0 0 0,0-1 0 0 0,0 0 0 0 0,1 1 0 0 0,-1-1 0 0 0,-1 2 0 0 0,2-1 0 0 0,-3 2 0 0 0,-9-4 0 0 0,-36-5 0 0 0,9 0 0 0 0,23 3-36 0 0,0 0 0 0 0,-12-4 36 0 0,22 4 17 0 0,-1 1 0 0 0,1-1 0 0 0,0 2-1 0 0,-1-1 1 0 0,1 1 0 0 0,0 0 0 0 0,0 1 0 0 0,-1 0-1 0 0,1 0 1 0 0,-3 2-17 0 0,-5 0 75 0 0,8-1-124 0 0,0-1 1 0 0,1 1-1 0 0,-1 1 1 0 0,1-1-1 0 0,-6 4 49 0 0,-4 0 0 0 0,-30 14 0 0 0,18-6 16 0 0,27-13 62 0 0,1 0 3 0 0,-1 5-36 0 0,2-6-57 0 0,0 0 0 0 0,-1 1 1 0 0,1-1-1 0 0,-1 0 0 0 0,1 1 0 0 0,0-1 0 0 0,-1 0 0 0 0,1 1 0 0 0,-1-1 0 0 0,1 0 0 0 0,-1 0 1 0 0,1 1-1 0 0,-1-1 0 0 0,1 0 0 0 0,-1 0 0 0 0,1 0 0 0 0,-1 0 0 0 0,1 0 0 0 0,-1 0 1 0 0,0 0-1 0 0,1 0 0 0 0,-1 0 0 0 0,0 0 12 0 0,-8-1-11 0 0,-5-1 11 0 0,14 1 0 0 0,1 0 0 0 0,-5-1 0 0 0,-36-5 0 0 0,6 2 0 0 0,22 2 0 0 0,2-1 0 0 0,5 0 0 0 0,-6-7 0 0 0,8 7-3 0 0,-1-1 0 0 0,1 0-1 0 0,0 0 1 0 0,0 0 0 0 0,1 0 0 0 0,-1-1-1 0 0,1 1 1 0 0,0-1 0 0 0,0 1 0 0 0,1-1-1 0 0,0 0 1 0 0,0 1 0 0 0,0-6 3 0 0,0 2-12 0 0,-1-1 1 0 0,-1 0-1 0 0,-2-8 12 0 0,1 6-22 0 0,1-1 0 0 0,1 0 1 0 0,0 0-1 0 0,1-1 0 0 0,0 1 0 0 0,1-11 22 0 0,0 20-8 0 0,-1-1-1 0 0,1 1 0 0 0,-1-1 0 0 0,0 1 1 0 0,0 0-1 0 0,-1-1 9 0 0,-4-17 238 0 0,4 11-294 0 0,-2 0 0 0 0,1 0 0 0 0,-2 1 0 0 0,0-2 56 0 0,2 4-36 0 0,2 6 35 0 0,0 1 0 0 0,1-1 0 0 0,-1 0 0 0 0,0 1 0 0 0,1-1 0 0 0,0 0 1 0 0,-1 0-1 0 0,1 1 0 0 0,0-1 0 0 0,0 0 0 0 0,0 0 0 0 0,0 0 1 0 0,0 1 24 0 0,0 0-1 0 0,0 1 0 0 0,0-1 1 0 0,0 0-1 0 0,0 0 0 0 0,0 1 1 0 0,0-1-1 0 0,-1 0 0 0 0,1 0 1 0 0,0 1-1 0 0,0-1 1 0 0,-1 0-1 0 0,1 0 0 0 0,0 1 1 0 0,-1-1-1 0 0,1 0 0 0 0,-1 1-23 0 0,0-1 50 0 0,-2-1 7 0 0,-1-9 20 0 0,-10-41-97 0 0,10 33-160 0 0,-1 0-1 0 0,-2-5 181 0 0,-2 1 312 0 0,6 15-452 0 0,0 0 1 0 0,0 0-1 0 0,-1-8 140 0 0,-16-64-192 0 0,13 65 192 0 0,6 14 0 0 0,0-1 0 0 0,1 1 0 0 0,-1-1 0 0 0,0 1 0 0 0,1-1 0 0 0,-1 0 0 0 0,1 1 0 0 0,-1-1 0 0 0,1 0 0 0 0,0 1 0 0 0,-1-2 0 0 0,-2-38 0 0 0,-1-12 0 0 0,2 33 0 0 0,2 16 0 0 0,0-1 0 0 0,-1 1 0 0 0,2-1 0 0 0,-1 1 0 0 0,1-4 0 0 0,-1 4-5 0 0,0 0 0 0 0,0 0-1 0 0,0 0 1 0 0,-1 0 0 0 0,1 0-1 0 0,-1-1 1 0 0,-1-2 5 0 0,-3-24-27 0 0,3-7 27 0 0,0 26 0 0 0,2 0 0 0 0,-1 0 0 0 0,2 0 0 0 0,0-9 0 0 0,0 17 0 0 0,1 1 0 0 0,-1-1 0 0 0,0 1 0 0 0,1 0 0 0 0,-1 0 0 0 0,1 0 0 0 0,0 0 0 0 0,0 0 0 0 0,1 0 0 0 0,0-1 0 0 0,6-8 0 0 0,0-3 2 0 0,8-8-64 0 0,-11 13 49 0 0,-6 6 15 0 0,-1 2-3 0 0,4-20 1 0 0,2-35 0 0 0,-4 45 0 0 0,0 9 0 0 0,0-1 0 0 0,0 1 0 0 0,-1 0 0 0 0,0-1 0 0 0,0 1 0 0 0,0-3 0 0 0,-1-1 0 0 0,-6-10 0 0 0,-2 6 0 0 0,4 9 0 0 0,4 1 0 0 0,0 0 0 0 0,-1 1 0 0 0,1-1 0 0 0,0 0 0 0 0,0 0 0 0 0,-1 0 0 0 0,1 0 0 0 0,0-1 0 0 0,0 1 0 0 0,0 0 0 0 0,0 0 0 0 0,0 0 0 0 0,0-2 0 0 0,-18-24 0 0 0,16 20 0 0 0,-1 1 0 0 0,-1 1 0 0 0,1-1 0 0 0,-4-3 0 0 0,6 8 0 0 0,2 1 0 0 0,-2-11 0 0 0,1 10 0 0 0,1 0 0 0 0,-1 0 0 0 0,1 0 0 0 0,-1 1 0 0 0,1-1 0 0 0,-1 0 0 0 0,1 0 0 0 0,-1 1 0 0 0,1-1 0 0 0,-1 0 0 0 0,0 1 0 0 0,0-1 0 0 0,1 0 0 0 0,-2 0 0 0 0,-14-13 0 0 0,0 0 0 0 0,8 7 0 0 0,-10-3 0 0 0,5-4 0 0 0,8 10 0 0 0,-14-5 0 0 0,15 3 0 0 0,-2-2 0 0 0,-3-1 0 0 0,1-1 0 0 0,7 9 0 0 0,0 0 0 0 0,-1-1 0 0 0,0 1 0 0 0,0-1 0 0 0,0 1 0 0 0,0 0 0 0 0,0-1 0 0 0,0 1 0 0 0,0 0 0 0 0,0 1 0 0 0,0-1 0 0 0,-1 0 0 0 0,-1 0 0 0 0,-6-6 0 0 0,2 5-39 0 0,4 2 114 0 0,-9-5 697 0 0,9 1-833 0 0,3 4-264 0 0,-12-21 127 0 0,13 20 173 0 0,0 0-1 0 0,0 0 0 0 0,-1 0 1 0 0,1 0-1 0 0,0 0 0 0 0,-1 0 1 0 0,1 0-1 0 0,-1 0 0 0 0,1 0 1 0 0,-1 1-1 0 0,0-1 0 0 0,1 0 1 0 0,-1 0-1 0 0,0 0 0 0 0,0 1 1 0 0,0-1-1 0 0,1 0 0 0 0,-1 1 0 0 0,0-1 26 0 0,-22-13 1057 0 0,15 10-1018 0 0,6 2-78 0 0,-1 1 0 0 0,0 0 0 0 0,0 0 0 0 0,1 0 0 0 0,-1 0 0 0 0,0 0-1 0 0,0 1 1 0 0,0-1 0 0 0,0 1 0 0 0,0 0 0 0 0,0 0 0 0 0,-1 0 39 0 0,2 0 33 0 0,0 0-1 0 0,1-1 1 0 0,-1 1-1 0 0,0-1 1 0 0,0 1 0 0 0,1-1-1 0 0,-1 0 1 0 0,0 1-1 0 0,0-1 1 0 0,1 0 0 0 0,-1 0-1 0 0,1 0 1 0 0,-2-1-33 0 0,-10-7-385 0 0,7 7-45 0 0,1-1-310 0 0,-14 2 348 0 0,-29 7 392 0 0,44-5 23 0 0,0-1 0 0 0,0 1 1 0 0,0 0-1 0 0,0 1 0 0 0,0-1 0 0 0,0 1 0 0 0,-1 0-23 0 0,1 0 1 0 0,0-1-1 0 0,0 1 1 0 0,1-1-1 0 0,-1 0 1 0 0,0 0-1 0 0,0-1 1 0 0,-1 1-1 0 0,-15 6-166 0 0,13-7 166 0 0,3-3 0 0 0,4-4 0 0 0,0-7 146 0 0,0 12 36 0 0,0 1 12 0 0,0-8-189 0 0,0 0 1 0 0,0 0-1 0 0,-1-1 0 0 0,0 1 1 0 0,-1 0-1 0 0,0 0 1 0 0,-2-5-6 0 0,-3-15-512 0 0,-6-22 587 0 0,3-35-139 0 0,3 52 397 0 0,5 28-311 0 0,1 0 0 0 0,0 0 0 0 0,-1 0 0 0 0,-1-2-22 0 0,-1-2-170 0 0,-3-17 29 0 0,4 21 114 0 0,1 0 0 0 0,1-1 1 0 0,-1 1-1 0 0,1 0 0 0 0,0 0 0 0 0,1-2 27 0 0,-10-67 338 0 0,10 53-443 0 0,1 1 0 0 0,1-1 0 0 0,4-16 105 0 0,-6 35 8 0 0,1 0-1 0 0,-1 1 1 0 0,0-1-1 0 0,0 0 1 0 0,0 0-1 0 0,0 0 1 0 0,0 1-1 0 0,-1-1 1 0 0,1 0-1 0 0,-1 0 1 0 0,0 1 0 0 0,0-1-1 0 0,0 0 1 0 0,0 1-1 0 0,-1-3-7 0 0,1 2 39 0 0,0 0-1 0 0,1 0 0 0 0,-1-1 0 0 0,1 1 1 0 0,0 0-1 0 0,0-1 0 0 0,0 1 1 0 0,0 0-1 0 0,1-1 0 0 0,-1 1 0 0 0,1 0 1 0 0,0-1-1 0 0,0 1 0 0 0,1-2-38 0 0,-1 1-18 0 0,1 0-1 0 0,-1 0 0 0 0,0 0 1 0 0,-1-1-1 0 0,1 1 1 0 0,-1 0-1 0 0,1 0 0 0 0,-1-3 19 0 0,2-18-59 0 0,0 8 78 0 0,-1-1 0 0 0,0 1 1 0 0,-1-11-20 0 0,-1 9 6 0 0,-2-98-6 0 0,-1 86-31 0 0,2 25 23 0 0,1-1 0 0 0,0 1 0 0 0,0-1-1 0 0,1-1 9 0 0,-1-9-15 0 0,0 13 9 0 0,1 0 0 0 0,-1 0 0 0 0,1 0 0 0 0,0 0 0 0 0,0 0-1 0 0,1 0 1 0 0,-1 1 0 0 0,2-5 6 0 0,0 3-3 0 0,-1-1-1 0 0,0 1 1 0 0,0-1-1 0 0,0 1 0 0 0,-1-1 1 0 0,0-3 3 0 0,3-18-31 0 0,1-3 2 0 0,-1 0 1 0 0,-2 0-1 0 0,-1-1 29 0 0,2 7 212 0 0,-1 19-235 0 0,-1 0 0 0 0,0 0 0 0 0,0-1 0 0 0,0 1 0 0 0,0 0 0 0 0,-1 0 1 0 0,0-2 22 0 0,-4-31-98 0 0,3 21 132 0 0,0 1 0 0 0,1-1 0 0 0,1 1 0 0 0,0-1 0 0 0,1 1 0 0 0,3-14-34 0 0,-1 18-27 0 0,0 1 1 0 0,1 0-1 0 0,0 0 0 0 0,1 0 0 0 0,0 0 1 0 0,3-4 26 0 0,14-32-44 0 0,-16 34 104 0 0,1-1 0 0 0,0 1-1 0 0,3-4-59 0 0,-1 4 75 0 0,-2-1-1 0 0,4-7-74 0 0,5-6-21 0 0,-9 13-92 0 0,0 1 1 0 0,9-12 112 0 0,-11 17 86 0 0,34-61-111 0 0,-20 33 26 0 0,4-4-1 0 0,-16 30 2 0 0,1-1 0 0 0,0 1 0 0 0,1 0 1 0 0,0 0-1 0 0,6-4-2 0 0,2-2 113 0 0,-8 8-100 0 0,0 0 1 0 0,0 1 0 0 0,0 0 0 0 0,1 0-1 0 0,7-3-13 0 0,84-54-168 0 0,-23 10 168 0 0,-67 46-4 0 0,1 0 0 0 0,8-10 4 0 0,18-11-8 0 0,-15 8 8 0 0,-3 3 0 0 0,30-30 78 0 0,-35 30-38 0 0,1 1-14 0 0,-5 8 5 0 0,0-1-1 0 0,-1-1 1 0 0,9-10-31 0 0,-6 6 34 0 0,0 1 0 0 0,3-2-34 0 0,4-4-50 0 0,-15 14 85 0 0,1 0-1 0 0,-1 1 1 0 0,1 0-1 0 0,-1 0 1 0 0,3 0-35 0 0,-5 2-3 0 0,1-1 0 0 0,-1 1 1 0 0,0 0-1 0 0,0-1 0 0 0,0 1 0 0 0,0-1 0 0 0,-1 0 3 0 0,13-14-55 0 0,-5 6 55 0 0,0 1 0 0 0,1 0 0 0 0,0 1 0 0 0,1 0 0 0 0,0 1 0 0 0,7-3 0 0 0,-7 4 0 0 0,-8 4 0 0 0,1 1 0 0 0,0 0 0 0 0,0 1 0 0 0,0-1 0 0 0,3 0 0 0 0,-4 1 0 0 0,16-11 0 0 0,-9 6 0 0 0,-1 1 0 0 0,1 1 0 0 0,1 0 0 0 0,-1 1 0 0 0,6-2 0 0 0,-5 1 0 0 0,-2 2 6 0 0,-1-1-1 0 0,-1 0 0 0 0,1 0 1 0 0,-1-1-1 0 0,1 0 0 0 0,-1-1 1 0 0,-1 0-1 0 0,1 0 0 0 0,-1-1 1 0 0,0 0-1 0 0,0 0 0 0 0,0-1-5 0 0,-2 2 0 0 0,1 0 0 0 0,0 1 0 0 0,0 0 0 0 0,1 0 0 0 0,4-2 0 0 0,15-12 0 0 0,-9 5 32 0 0,1 1 0 0 0,13-7-32 0 0,-29 18 0 0 0,16-7 0 0 0,3-2 0 0 0,4-4 0 0 0,-20 13 0 0 0,1-1 0 0 0,-1-1 0 0 0,0 1 0 0 0,0-1 0 0 0,3-2 0 0 0,-6 4 0 0 0,1 0 0 0 0,-1 0 0 0 0,0 1 0 0 0,1-1 0 0 0,-1 1 0 0 0,1 0 0 0 0,1-1 0 0 0,13-7 0 0 0,-13 6 0 0 0,0 1 0 0 0,1 0 0 0 0,-1 0 0 0 0,0 0 0 0 0,4-1 0 0 0,14-7 0 0 0,-16 8 0 0 0,0-1 0 0 0,0 1 0 0 0,0 0 0 0 0,4-1 0 0 0,20-6 0 0 0,9-1 0 0 0,21-11 0 0 0,-56 19 7 0 0,0 1 0 0 0,0-1-1 0 0,1 1 1 0 0,-1 0 0 0 0,0 0 0 0 0,3-1-7 0 0,42-8 23 0 0,-38 7-23 0 0,-6 1 0 0 0,0 0 0 0 0,0 1 0 0 0,0 0 0 0 0,0 0 0 0 0,0 0 0 0 0,1 0 0 0 0,11-2 0 0 0,-1-1 0 0 0,6-2 0 0 0,0-1 0 0 0,11-6 0 0 0,1 2 0 0 0,-16 9 0 0 0,-3 0 0 0 0,1-2 0 0 0,8-3 0 0 0,-12 3 0 0 0,11 1 30 0 0,9-1 15 0 0,28 4 99 0 0,-34 3-91 0 0,-23-4-53 0 0,24 6 0 0 0,-2 1 0 0 0,-23-6 0 0 0,0 0 0 0 0,-1 0 0 0 0,1 0 0 0 0,0 1 0 0 0,-1-1 0 0 0,1 0 0 0 0,0 0 0 0 0,-1 1 0 0 0,1-1 0 0 0,-1 1 0 0 0,1 0 0 0 0,-1-1 0 0 0,2 2 0 0 0,-1-1 0 0 0,0 1 0 0 0,0-1 0 0 0,1 0 0 0 0,-1 1 0 0 0,0-1 0 0 0,1 0 0 0 0,-1-1 0 0 0,2 1 0 0 0,54 21 11 0 0,-48-19-2 0 0,0 0 13 0 0,1-1-1 0 0,-1 0 1 0 0,1 0 0 0 0,-1-1-1 0 0,8-1-21 0 0,20 0 0 0 0,-27 0 0 0 0,-9-1 3 0 0,0 1 0 0 0,-1 0-1 0 0,1-1 1 0 0,0 1-1 0 0,-1-1 1 0 0,1 1 0 0 0,0-1-1 0 0,-1 0 1 0 0,1 1 0 0 0,-1-1-1 0 0,1 0-2 0 0,-1 0 3 0 0,1 0 0 0 0,0 0 0 0 0,-1 1 0 0 0,1-1 0 0 0,0 1 0 0 0,-1-1 0 0 0,1 1 0 0 0,0 0-1 0 0,0-1 1 0 0,-1 1 0 0 0,1 0 0 0 0,1 0-3 0 0,7-2 0 0 0,0-1 0 0 0,0 0 0 0 0,0 0 0 0 0,-1-1 0 0 0,1-1 0 0 0,-1 0 0 0 0,7-5 0 0 0,-11 7 0 0 0,8-5 0 0 0,-1-1 0 0 0,0-1 0 0 0,-1 0 0 0 0,0 0 0 0 0,3-5 0 0 0,16-11 114 0 0,-30 26-114 0 0,8-9 82 0 0,-1 1 1 0 0,1 1-1 0 0,1 0 0 0 0,-1 0 1 0 0,1 0-1 0 0,2 0-82 0 0,28-25-138 0 0,-18 18-46 0 0,2-2 506 0 0,17-7-322 0 0,-27 16 0 0 0,0-3 0 0 0,17-4 0 0 0,4-4 0 0 0,-32 17 0 0 0,1 0 0 0 0,0 0 0 0 0,0 0 0 0 0,-1-1 0 0 0,1 1 0 0 0,-1-1 0 0 0,1 1 0 0 0,-1-1 0 0 0,2-1 0 0 0,-2 1 0 0 0,1 0 0 0 0,-1 0 0 0 0,1 0 0 0 0,0 1 0 0 0,-1-1 0 0 0,1 1 0 0 0,0 0 0 0 0,0-1 0 0 0,2 1 0 0 0,19-6 0 0 0,-8-1 0 0 0,-1-3 0 0 0,-8 7 0 0 0,-1-1 0 0 0,1 0 0 0 0,3-5 0 0 0,-3 1 0 0 0,-1 0 0 0 0,0-1 0 0 0,0-1 0 0 0,10-17 0 0 0,-14 26 0 0 0,0-1 0 0 0,0 0 0 0 0,0 1 0 0 0,1-1 0 0 0,-1 1 0 0 0,1 0 0 0 0,-1 0 0 0 0,4-2 0 0 0,0-1 0 0 0,3-6 0 0 0,0 0 0 0 0,-6 10 0 0 0,-2 0 0 0 0,0 0 0 0 0,0 1 0 0 0,0-1 0 0 0,0 0 0 0 0,0 1 0 0 0,0-1 0 0 0,0 0 0 0 0,0 0 0 0 0,-1 0 0 0 0,1 0 0 0 0,0 0 0 0 0,-1 0 0 0 0,1 0 0 0 0,0 0 0 0 0,-1 0 0 0 0,0 0 0 0 0,1-1 0 0 0,1 0 0 0 0,0 0 0 0 0,0 0 0 0 0,0 0 0 0 0,0 0 0 0 0,1 0 0 0 0,-1 0 0 0 0,0 1 0 0 0,1-1 0 0 0,0 1 0 0 0,-1-1 0 0 0,2 1 0 0 0,6-5 0 0 0,3-2 0 0 0,-8 4 0 0 0,1 0 0 0 0,-1 1 0 0 0,1 0 0 0 0,4-2 0 0 0,30-17 0 0 0,-35 19 0 0 0,-1 0 0 0 0,1 0 0 0 0,0 0 0 0 0,-1-1 0 0 0,1 0 0 0 0,1-1 0 0 0,18-15 0 0 0,-22 18 0 0 0,-1 0 0 0 0,10-6 0 0 0,-5 6 0 0 0,-4 2 0 0 0,-1-1 0 0 0,0 1 0 0 0,0 0 0 0 0,0-1 0 0 0,0 1 0 0 0,0-1 0 0 0,0 0 0 0 0,0 1 0 0 0,0-1 0 0 0,0 0 0 0 0,0 1 0 0 0,0-1 0 0 0,0 0 0 0 0,0 0 0 0 0,0 0 0 0 0,0 0 0 0 0,0 0 0 0 0,2-2 0 0 0,0 0 0 0 0,0 1 0 0 0,1-1 0 0 0,-1 1 0 0 0,1 0 0 0 0,-1 0 0 0 0,1 0 0 0 0,0 0 0 0 0,0 1 0 0 0,0-1 0 0 0,1 1 0 0 0,32-13 0 0 0,-29 12 0 0 0,-5 2 0 0 0,-1 0 0 0 0,1 0 0 0 0,-1-1 0 0 0,1 1 0 0 0,-1-1 0 0 0,0 1 0 0 0,1-1 0 0 0,-1 0 0 0 0,1-1 0 0 0,37-13 0 0 0,-29 11 0 0 0,-7-3 0 0 0,31-23 0 0 0,-33 28 0 0 0,-1 1 0 0 0,1 0 0 0 0,-1-1 0 0 0,1 1 0 0 0,0 0 0 0 0,-1 0 0 0 0,1 0 0 0 0,0 0 0 0 0,1 0 0 0 0,-1 1 0 0 0,-1-1 0 0 0,0 1 0 0 0,0-1 0 0 0,1 0 0 0 0,-1 1 0 0 0,0-1 0 0 0,0 0 0 0 0,0 0 0 0 0,0 0 0 0 0,0 0 0 0 0,0 0 0 0 0,0 0 0 0 0,0 0 0 0 0,0 0 0 0 0,1-1 0 0 0,0-3 0 0 0,-2 5 0 0 0,0-1 0 0 0,0 1 0 0 0,0 0 0 0 0,0 0 0 0 0,0-1 0 0 0,0 1 0 0 0,0 0 0 0 0,0 0 0 0 0,0 0 0 0 0,0-1 0 0 0,0 1 0 0 0,1 0 0 0 0,-1 0 0 0 0,0 0 0 0 0,0-1 0 0 0,0 1 0 0 0,0 0 0 0 0,0 0 0 0 0,1 0 0 0 0,-1 0 0 0 0,0-1 0 0 0,0 1 0 0 0,0 0 0 0 0,1 0 0 0 0,-1 0 0 0 0,0 0 0 0 0,0 0 0 0 0,1 0 0 0 0,-1 0 0 0 0,0-1 0 0 0,20-8 0 0 0,-18 8 0 0 0,4-5 0 0 0,9-16 0 0 0,-8 16 0 0 0,-6 6 0 0 0,0 0 0 0 0,0-1 0 0 0,0 1 0 0 0,0-1 0 0 0,0 1 0 0 0,0-1 0 0 0,-1 1 0 0 0,1-1 0 0 0,0 0 0 0 0,-1 0 0 0 0,1 1 0 0 0,0-1 0 0 0,-1 0 0 0 0,1 0 0 0 0,-1 1 0 0 0,1-1 0 0 0,-1 0 0 0 0,1 0 0 0 0,-1-1 0 0 0,4-2 0 0 0,-1 0 0 0 0,1 0 0 0 0,0 1 0 0 0,0-1 0 0 0,0 1 0 0 0,0 0 0 0 0,1 0 0 0 0,3-2 0 0 0,-5 3 0 0 0,7-4 0 0 0,-5 3 0 0 0,-1 1 0 0 0,1-1 0 0 0,-1 0 0 0 0,0-1 0 0 0,0 1 0 0 0,2-2 0 0 0,-5 3 0 0 0,1 1 0 0 0,0-1 0 0 0,0 0 0 0 0,0 1 0 0 0,0 0 0 0 0,0-1 0 0 0,0 1 0 0 0,2-1 0 0 0,-2 1 0 0 0,0 0 0 0 0,0 0 0 0 0,-1 0 0 0 0,1 0 0 0 0,0 0 0 0 0,-1 0 0 0 0,1 0 0 0 0,-1-1 0 0 0,1 1 0 0 0,-1-1 0 0 0,1 1 0 0 0,-1-1 0 0 0,0 0 0 0 0,1-1 0 0 0,-2 3 0 0 0,1-1 0 0 0,-1 0 0 0 0,1 0 0 0 0,-1 0 0 0 0,1 1 0 0 0,0-1 0 0 0,-1 0 0 0 0,1 1 0 0 0,0-1 0 0 0,0 0 0 0 0,-1 1 0 0 0,1-1 0 0 0,0 1 0 0 0,0-1 0 0 0,0 1 0 0 0,0-1 0 0 0,0 1 0 0 0,-1 0 0 0 0,2 0 0 0 0,4-3 0 0 0,-4 2 0 0 0,0 0 0 0 0,0 0 0 0 0,0 0 0 0 0,-1-1 0 0 0,1 1 0 0 0,0-1 0 0 0,-1 1 0 0 0,1-1 0 0 0,-1 1 0 0 0,1-1 0 0 0,-1 0 0 0 0,0 0 0 0 0,1 0 0 0 0,-1 0 0 0 0,0-1 0 0 0,2-1 0 0 0,0 0 0 0 0,0 0 0 0 0,0 1 0 0 0,0-1 0 0 0,1 1 0 0 0,0-1 0 0 0,-1 1 0 0 0,4-1 0 0 0,8-9 0 0 0,-1 3 0 0 0,-12 9 0 0 0,0 0 0 0 0,0 0 0 0 0,0-1 0 0 0,0 1 0 0 0,-1 0 0 0 0,1-1 0 0 0,-1 0 0 0 0,1 1 0 0 0,-1-1 0 0 0,2-1 0 0 0,-2 2 0 0 0,0-1 0 0 0,0 0 0 0 0,0 1 0 0 0,1 0 0 0 0,-1-1 0 0 0,1 1 0 0 0,-1 0 0 0 0,1 0 0 0 0,0 0 0 0 0,-1 0 0 0 0,1 0 0 0 0,1 0 0 0 0,-1 0 0 0 0,0 0 0 0 0,0 0 0 0 0,0-1 0 0 0,0 1 0 0 0,0 0 0 0 0,-1-1 0 0 0,1 1 0 0 0,0-1 0 0 0,-1 0 0 0 0,5-4 0 0 0,0 0 0 0 0,1 0 0 0 0,-1 1 0 0 0,5-3 0 0 0,13-11 0 0 0,-20 15 0 0 0,1 1 0 0 0,0-1 0 0 0,0 1 0 0 0,4-3 0 0 0,-3 3 0 0 0,-1 0 0 0 0,1-1 0 0 0,-1 1 0 0 0,4-5 0 0 0,-4 4 0 0 0,1-1 0 0 0,-1 1 0 0 0,1 1 0 0 0,0-1 0 0 0,5-2 0 0 0,-4 3 0 0 0,0 0 0 0 0,-1-1 0 0 0,1-1 0 0 0,4-3 0 0 0,-10 7 0 0 0,0 0 0 0 0,0 0 0 0 0,0 0 0 0 0,0 0 0 0 0,1 0 0 0 0,-1 0 0 0 0,0 0 0 0 0,1 1 0 0 0,-1-1 0 0 0,1 0 0 0 0,-1 1 0 0 0,2-1 0 0 0,-2 1 0 0 0,0-1 0 0 0,-1 1 0 0 0,1-1 0 0 0,0 1 0 0 0,0-1 0 0 0,0 1 0 0 0,-1-1 0 0 0,1 0 0 0 0,0 1 0 0 0,0-1 0 0 0,-1 0 0 0 0,1 1 0 0 0,-1-1 0 0 0,1 0 0 0 0,-1 0 0 0 0,1 0 0 0 0,-1 1 0 0 0,1-1 0 0 0,-1 0 0 0 0,1-1 0 0 0,0 1 0 0 0,0-1 0 0 0,0 1 0 0 0,0 0 0 0 0,0 0 0 0 0,0 0 0 0 0,1 0 0 0 0,-1 0 0 0 0,0 0 0 0 0,1 0 0 0 0,-1 1 0 0 0,0-1 0 0 0,1 0 0 0 0,-1 1 0 0 0,1-1 0 0 0,-1 1 0 0 0,1 0 0 0 0,-1-1 0 0 0,1 1 0 0 0,0 0 0 0 0,1 0 0 0 0,2-1 0 0 0,28-7 0 0 0,-15 4 0 0 0,0 0 0 0 0,6 0 0 0 0,-16 3 0 0 0,0 0 0 0 0,0-1 0 0 0,0 0 0 0 0,-1-1 0 0 0,2 0 0 0 0,8-3 0 0 0,38-9 0 0 0,-33 8 0 0 0,-18 6 0 0 0,1-1 0 0 0,-1 1 0 0 0,1 0 0 0 0,0 0 0 0 0,0 0 0 0 0,-1 0 0 0 0,3 1 0 0 0,10-1 0 0 0,-12 1 0 0 0,1-1 0 0 0,0 1 0 0 0,0 0 0 0 0,5 2 0 0 0,9-1 0 0 0,-15-1 0 0 0,1 0 0 0 0,-1 1 0 0 0,0-1 0 0 0,0 1 0 0 0,0 0 0 0 0,0 0 0 0 0,-1 1 0 0 0,1 0 0 0 0,1 0 0 0 0,5 1 0 0 0,0 0 0 0 0,0-1 0 0 0,0 0 0 0 0,12 0 0 0 0,8 1 0 0 0,-20-2 0 0 0,0 0 0 0 0,-1 0 0 0 0,1-1 0 0 0,6-1 0 0 0,33 0 0 0 0,-36 1 0 0 0,6 0 0 0 0,-18 0 0 0 0,20 2 0 0 0,-15 0 0 0 0,-3-2 0 0 0,0 1 0 0 0,0-1 0 0 0,0 0 0 0 0,0 0 0 0 0,0-1 0 0 0,0 1 0 0 0,3-2 0 0 0,39-5 0 0 0,-25 1 0 0 0,0 2 0 0 0,-8 3 0 0 0,27 1 0 0 0,-21 2 0 0 0,1-5 0 0 0,-11 1 0 0 0,-2 2 0 0 0,-1 2 0 0 0,0-1 0 0 0,0 1 0 0 0,0 0 0 0 0,0 0 0 0 0,-1 0 0 0 0,1 1 0 0 0,0 0 0 0 0,2 2 0 0 0,0 0 0 0 0,-3 1 0 0 0,3-1 0 0 0,0 2 0 0 0,-7-5 0 0 0,1 0 0 0 0,1 0 0 0 0,-1 0 0 0 0,0-1 0 0 0,0 1 0 0 0,1-1 0 0 0,-1 1 0 0 0,1-1 0 0 0,-1 0 0 0 0,1 0 0 0 0,-1 0 0 0 0,1 0 0 0 0,6 0 0 0 0,2 0 0 0 0,21 5 0 0 0,-20-3 0 0 0,-3 1 0 0 0,6 2 0 0 0,-1-5 0 0 0,-5-1 0 0 0,14-5 0 0 0,-18 2 0 0 0,23-3 0 0 0,-9 3 0 0 0,-1 5 0 0 0,-15-3 0 0 0,9 4 0 0 0,-5-1 0 0 0,-2-1 0 0 0,-1-1 0 0 0,13 10 0 0 0,-13-7 0 0 0,-2-1 0 0 0,13 12 0 0 0,7 2 0 0 0,-9-8 0 0 0,6-2 0 0 0,-5 2 0 0 0,-6 0 0 0 0,1 0 0 0 0,3-1 0 0 0,-3-3 0 0 0,0-2 0 0 0,3-2 0 0 0,18-6 0 0 0,-28 5 0 0 0,0 1 0 0 0,0-1 0 0 0,1 0 0 0 0,-1 0 0 0 0,0 0 0 0 0,0-1 0 0 0,0 1 0 0 0,1-1 0 0 0,11-6 0 0 0,20-11 0 0 0,-14 8-608 0 0,0 0 0 0 0,7-6 608 0 0,22-14-776 0 0,-30 19-748 0 0,0-3-3461 0 0,2-6-2345 0 0</inkml:trace>
  <inkml:trace contextRef="#ctx1" brushRef="#br0">2567 6015 3312,'0'0'149,"0"0"51,0 0 130,0 0 56,0 0 13,0 0 36,0 0 146,0 0 68,0 0 14,0 0-34,0 0-145,0 0-61,0 0-9,0 0-3,-6-8 1349,3 3-1692,2 3 205,-32-27 1861,31 27-2007,-1 0 0,1 1 0,-1-1-1,1 0 1,-1 1 0,0 0-1,0-1 1,0 1 0,1 0-1,-1 1 1,-1-1-127,3 1 95,-17-20 1094,15 16-1060,-1 0-1,1 0 0,0-1 1,0 1-1,1-1 1,-2-2-129,-16-13 386,1-1-148,15 17-305,0 0 1,0 0-1,1 0 0,-1 0 0,-1-3 67,-20-39 279,17 27 554,7 14-759,0 1 0,-1 0 1,0 0-1,0 0 0,0 0 1,-2-2-75,2 3 38,0 0 0,0-1 0,0 1 0,1-1 0,-1 0 0,1-1-38,-4-7 102,-37-74 354,36 66-430,6 18-70,-1-1-1,1 1 0,-1-1 1,0 1-1,0 0 0,0-1 1,0 0 44,0 1 84,-8-18 140,-5-3-109,7 12-61,0 0 0,1-1-1,0 1 1,1-2-1,0 1 1,0-4-54,5 15-12,0 0-1,-1-1 1,1 1-1,-1 0 1,1 0-1,-1-1 1,1 1-1,-1 0 1,0 0-1,0 0 1,1 0-1,-1 0 1,0 0-1,-1-1 13,2 2-14,-1 0 1,1-1-1,0 1 0,0 0 0,0 0 0,-1-1 0,1 1 0,0 0 0,0 0 0,0-1 0,-1 1 0,1 0 0,0-1 0,0 1 1,0 0-1,0 0 0,0-1 0,0 1 0,0 0 0,0-1 0,0 1 0,0 0 0,0-1 0,0 1 0,0-1 14,0 1-158,-4-11 431,-5 0 12,-8-16-77,15 22-195,-1-1 0,-1 1 0,1 0 0,-2-3-13,-10-16 23,-8-14 30,8 7-169,2 0 0,-9-32 116,-4-9 291,24 66-280,0 0-1,-1 1 1,1-1 0,-1 0-1,-1 1-10,-10-25 60,13 26-43,-1-1 0,0 1 0,0 0-1,-1 0 1,0-2-17,1 3 69,0 0 0,0 0 0,0 0 0,1-1 0,0 1 0,-1 0 0,1-1 0,0-1-69,-14-24 192,13 21-186,0 0-1,-1 0 1,0 0-1,-1 0 1,-3-6-6,1 3 50,-1-7 23,2 10-93,5 8-21,0-2 74,-2-5 32,-12-2-66,1-3-66,-17-7 75,30 19-9,-1-1-1,0 0 1,1 1 0,-1-1-1,0 0 1,1 0-1,-1 1 1,1-1-1,-1 0 1,1 0 0,0 0-1,-1 0 1,1 0 1,-2-3 48,-16-20-127,15 17 64,0-2 15,2 7 0,-8-14 0,-17-40 322,25 53-359,0 1 0,0-1 0,0 1 0,0-1 0,0 0 0,1 1 0,-1-4 37,-5-18 319,2 3-174,4 19-150,-1-1-1,1 0 0,0 0 1,-1 0-1,0 1 0,0-1 1,0 0-1,0 1 0,0-2 6,-3-10-248,2 4 148,0 4 131,0 0 0,0 0 0,0 0 0,1-1 0,-1 0-31,-4-20 161,-6-5-183,-1 0 0,-5-5 22,8 10 200,-5-7-448,10 26 42,2 3 297,0 0 0,0 0 0,0 0 0,1-1-1,-1-2-90,-4-3 260,7 10-257,-1 1 0,1-1 0,-1 0 0,0 0 0,1 1 0,0-1 0,-1 0 0,1 0 0,-1 1 0,1-1 0,0 0 0,-1 0 0,1 0-3,-1-3 67,0 1 1,0 0 0,-1-1-1,1 1 1,-1 0-1,-1-1-67,-3-8 622,5 11-599,-1-3-71,0 0 1,0 0-1,-1 0 1,0 1-1,-1-2 48,-1 1-165,-6-10-13,-11-7 178,-10-4 64,23 17-64,7 6 0,-10-7 0,5 4 0,2-1 0,0 1 0,2-2 0,2 6 29,1-1 0,-1 1-1,0 0 1,1-1 0,-1 1 0,0 0-1,0 0 1,0 0 0,0 0-1,0 0 1,0 0 0,0 0-29,-2-3 79,2 1-40,0 2-6,-9-7 31,8 5-64,0 0 0,0-1 0,0 1 0,0-1 0,0 1 0,1-1 0,0 0 0,-2-2 0,-3-5 0,5 10 0,0 0 0,0 0 0,0 0 0,0-1 0,1 1 0,-1 0 0,0-1 0,1 1 0,-1-1 0,1 1 0,0-1 0,-8-16-1,7 16-19,0 1 0,0-1 0,0 0-1,0 0 1,1 0 0,-1 0 0,0 0 0,1 0 0,-1-2 20,1 1-68,-9-18 54,5 14 14,3-1 0,1-27 0,5-59 0,0 7 0,-1 44 0,-4 38 7,0 0 0,1 0-1,-1 0 1,1 0 0,0 0-1,0 1 1,0-1 0,2-4-7,-1 4 1,0-1 0,-1 1 1,0-1-1,0 1 0,0-1 1,-1 0-1,0 1 0,0-5-1,-3-112-1,3 114-27,0 1 0,1-1 0,0 1 1,0 0-1,1 0 0,0-1 0,0 1 0,2-3 28,-3 6 25,1-1 0,-1 0 0,0 1 0,0-1 0,0 0 0,-1 0 0,1 0 0,-1-3-25,0 2 29,0 0 0,1-1 0,-1 1-1,2 0 1,-1-1-29,3-7 0,-2-1 0,0 1 0,0-1 0,-1-7 0,2-15 0,1-6 78,3 1-1,2-2-77,-8 31 212,-1 11-189,0-1 0,1 0 0,-1 0-1,1 0 1,-1 1 0,1-1 0,0 0 0,0 1 0,0-1 0,1 1 0,-1-1-1,0 1 1,1-1-23,-2 0 0,0 3 0,0-1 0,0 1 0,0-1 0,1 0 0,-1 1 0,0-1 0,0 1 0,0-1 0,0 1 0,0-1 0,1 1 0,-1-1 0,0 0 0,1 1 0,-1-1 0,0 1 0,1 0 0,-1-1 0,0 1 0,1-1 0,1-1 0,-1 2 0,-1-1 0,1 1 0,0-1 0,-1 1 0,0-1 0,1 1 0,-1-1 0,1 0 0,-1 1 0,0-1 0,1 1 0,-1-1 0,0 0 0,0 1 0,0-1 0,1 0 0,-1 0 0,0 1 0,0-1 0,0 0 0,0 0 0,8-33 0,-4 27 0,1-3-8,-5 7-23,-1 2 0,1 0-68,1 0-12,2-6 18,5-1 74,-4 1 19,1 2 0,-1-2 0,1 0 0,-5 6 2,1-1 0,0 1-1,-1 0 1,1 0 0,0 0 0,-1 0-1,1 0 1,0 0 0,0 1-1,0-1 1,0 0 0,0 0 0,1 0-2,-2 1-1,1 0 1,-1-1 0,0 1 0,1 0 0,-1-1 0,0 1 0,1-1 0,-1 1 0,0 0 0,0-1 0,1 1 0,-1-1 0,0 1 0,0-1-1,0 1 1,1-1 0,-1 1 0,0-1 0,0 1 0,0-1 0,0 1 0,0-1 0,0 1 0,0-1 0,0 1 0,0-1 0,-1 1-1,1-1 1,0 1 0,0-1 0,9-40-20,-9 41 20,0-6 0,1 0 0,-1 0 0,1 0 0,1-4 0,0 0 0,-1 5 0,0 0 0,1 0 0,0 0 0,0 1 0,2-5 0,-1 4 0,-1 1 0,0-1 0,0 0 0,-1 1 0,2-6 0,5-12 73,-7 19-53,1 0-1,-1 0 1,0-1 0,0 1 0,0 0-1,0 0 1,-1-1 0,1 1-20,6-48-175,1-8 175,-3 21 0,0-18 154,-5 49-127,1-1 0,0 1 1,0 0-1,1 0-27,0-3-157,4-11 50,-5 19 108,0 0 0,-1 0 0,1 0 0,-1 0 0,1-1 0,-1 1 0,0 0 0,0 0 0,0-1-1,4-19 0,1 10 0,-1 2 0,-1 5 0,-3 4 0,1 0 0,0 0 0,-1 0 0,1 0 0,-1 1 0,0-1 0,1 0 0,-1 0 0,0 0 0,0 0 0,1 0 0,-1 0 0,0 0 0,0 0 0,0 0 0,0 0 0,0 0 0,-1-1 0,6-54 16,-6 48-32,1 7 27,0 0 0,-1 1-1,1-1 1,-1 0-1,1 0 1,0 1 0,0-1-1,0 0 1,-1 0-1,1 0 1,0 0 0,0 0-1,0 1 1,0-1 0,0 0-1,0 0 1,1 0-1,-1 0 1,0 1 0,0-1-1,0 0 1,1 0 0,-1 0-1,1 0-10,5-16-255,-2 10 271,20-28 454,-14 20-676,3-5 253,0 1-1,2 1 0,0 0 1,6-4-47,-13 14-31,-8 7 29,1 0 0,0 0 1,-1 0-1,1 0 0,0 0 0,0 0 1,0 0-1,0 0 0,0 1 1,0-1-1,0 0 0,0 1 0,0-1 1,0 1-1,0-1 0,0 1 1,0-1-1,1 1 0,-1 0 0,0 0 1,0-1-1,0 1 0,1 0 0,-1 0 1,0 0-1,0 1 0,1-1 1,-1 0-1,0 0 0,0 0 0,0 1 1,0-1-1,1 1 0,0 0 2,0 0 0,-1-1 0,1 1 0,0 0 0,0-1 0,0 1 0,0-1 0,1 0 0,0 1 0,4-1 0,0-1 0,0 0 0,-1 0 0,1 0 0,0-1 0,15-2 0,-20 4 0,0 0 0,1-1 0,-1 1 0,0-1 0,1 1 0,-1-1 0,0 0 0,0 1 0,0-1 0,2-2 0,4 0 0,47-16 0,-52 19-29,-1-1 0,0 0 0,0 0 0,1 1 0,-1-1-1,0 1 1,0 0 0,1 0 0,-1 0 0,0 0 0,1 0 0,-1 0 29,7 1-124,-7-1 138,1 0 0,-1 0-1,0 0 1,0 0 0,1 1 0,-1-1 0,0 1-1,0-1 1,1 1 0,0 0-14,17 6 298,-19-7-296,-1 0-1,1 1 1,0-1-1,0 0 1,0 1-1,0-1 1,0 0-1,0 0 1,0 0 0,0 0-1,0 0 1,0 0-1,0 0 1,0 0-1,0 0 1,1-1-2,1 0-4,39-3-8,6-3-230,-45 8 277,0 0-3,12-3 83,-12 0-130,0 0-8,9 2-189,-11 0 229,1 0 1,-1 0-1,0 0 1,0 0-1,0 0 1,1 1 0,-1-1-1,0 1 1,0-1-1,0 1 1,1 0-18,-1-1 69,10 1-345,7 2 170,-8-2 154,-1-1 0,0 0 0,0 0 0,0-1 0,0 0 1,9-3-49,-6 2 53,-1 0 1,1 0 0,5 1-54,-14 1 0,0 0 0,0 0 0,-1 0 0,1 1 0,0-1 0,0 1 0,2 0 0,0 0 0,3 3 0,11 2 0,-17-5 0,0-1 0,-1 0 0,1 1 0,-1-1 0,1 1 0,-1 0 0,0-1 0,1 1 0,-1 0 0,0 0 0,1 0 0,-1 0 0,6 3 0,-1-1 0,1 1 0,0-2 0,1 1 0,-1-1 0,7 1 0,49 7 0,-36-6 0,-20-4 0,-4 0 0,0 0 0,0 0 0,0 0 0,0 0 0,-1 1 0,1-1 0,0 1 0,0 0 0,16 5 0,1-2 0,14 0 66,-29-3-54,0-1 1,0 0-1,-1 0 1,1 0-1,0-1 1,-1 0-1,3 0-12,8-1 7,-12 1 13,1 0 0,0 0 0,-1 0 0,1 0 0,-1 0 0,2-1-20,-1 0 22,0 0 0,0 1 0,0-1 1,0 1-1,0 0 0,0 1 0,0-1 0,1 1 0,-1-1 1,0 1-23,3 0 27,-2 1 13,19 4-25,-6 0 2,2 0 20,21-8 27,-25 1 46,-5 0-97,0 1 0,0 1 0,0 0 0,0 0-13,-4 2 0,-5-1 0,0-1 0,0 1 0,0-1 0,-1 1 0,1-1 0,0 0 0,0 0 0,0 0 0,0 0 0,2 0 0,37 0 0,-37 1 0,-2-1 0,-1 0 0,0 0 0,0 0 0,0-1 0,0 1 0,0 0 0,0 0 0,0-1 0,0 1 0,0 0 0,0-1 0,0 1 0,0-1 0,0 0 0,0 1 0,23-9 120,-15 7-102,0-1 1,0-1-1,-1 0 1,1 0-1,1-1-18,66-30-60,-65 28 60,-9 4 6,0 0-1,0 0 0,0 0 1,-1 0-1,1 0 0,0-4-5,4-6 22,-4 9-13,0 0 0,0 0 1,-1 0-1,1-1 0,-1 1 1,0-1-1,0 1 0,0-1 1,-1 0-10,1-1 18,0 0 0,1 1 0,0-1 1,0 0-1,0 1 0,0-1 0,1 1-18,0-1 13,0 0 0,-1 0-1,0 0 1,0-1-1,1-5-12,-3 10-14,1 1-1,-1-1 0,1 0 1,0 1-1,-1-1 1,1 1-1,0-1 0,0 1 1,1-2 14,-2 3-6,1-1 0,-1 0 0,1 1 1,-1-1-1,1 0 0,-1 0 0,1 0 1,-1 1-1,0-1 0,1 0 0,-1 0 0,0 0 1,0 0-1,0 0 0,0 0 0,0 1 0,0-1 1,0 0-1,0 0 0,0 0 0,0 0 1,0-1 5,0 2 6,0-1 0,0 1 0,0-1 0,1 1 1,-1-1-1,0 1 0,0-1 0,1 1 0,-1 0 1,0-1-1,1 1 0,-1-1 0,1 1 0,-1 0 1,0-1-1,1 1 0,-1 0 0,1-1 0,0 1-5,-1 0 11,38-29-149,-37 27 206,1 2-61,-1 0 0,0 0 0,0 0 0,1 0-1,-1-1 1,0 1 0,0-1 0,1 1 0,-1-1 0,0 1 0,0-1-1,0 0 1,0 1 0,0-1 0,0 0 0,0 0-8,8-4 6,22-15-99,-28 17 125,-2 2-29,0 0 0,1 0 0,-1 0 0,0 0 0,1 0-1,-1 1 1,1-1 0,-1 0 0,1 1 0,-1-1 0,1 1 0,0-1-3,12-4-160,-13 5 167,0 0 0,0 0 0,0 0 0,0 0 0,-1 1 1,1-1-1,0 0 0,0 0 0,0 1 0,0-1 0,-1 0 1,1 1-1,0-1 0,0 1 0,-1-1 0,1 1 0,0 0 0,-1-1 1,1 1-8,3 2 40,1-1-55,0-1 0,0 1 1,0-1-1,0 0 0,6 0 15,-10-1-68,1 0 15,19 0 126,-19 0-5,0 0-29,61-23-166,-22 9 179,-18 7-55,0-1 1,0-1-1,-1-1 1,1-2 2,-15 7 14,-1 1 1,1 0-1,-1 1 1,1 0 0,0 0-1,0 1 1,6-1-15,43-12-200,-45 11 200,21-11 0,-30 13 0,0 0 0,0 1 0,0 0 0,1-1 0,-1 1 0,0 0 0,2 0 0,18-2 0,-20 3 0,15-5 0,40-18 680,-43 18-422,-13 1-267,0 1 16,6-3-7,0 1 0,1 0 0,0 0 0,0 0 0,0 1 0,0 1 0,1-1 0,11-2-62,-18 5 62,-1 0 1,1 0 0,0 0 0,0 0-1,0 1 1,0-1 0,0 1-1,0 0 1,0 0 0,0 0-1,0 0 1,0 0 0,0 1-1,0-1 1,0 1 0,-1 0-1,1-1 1,0 2 0,0-1 0,0 0-1,8 3-42,0 0-144,-9-3 197,0 0 1,0-1 0,0 1-1,0-1 1,0 1-1,0-1 1,0 0 0,1 0-1,0 0-11,-2 0 107,12 7-31,3 4-259,-15-10 290,9 10-10,-9-8-97,0-2 0,0 0 0,0-1 0,0 1 0,0 0 0,0 0 0,0 0 0,0-1 0,0 1 0,0-1 0,0 1 0,0-1 0,0 1 0,0-1 0,0 1 0,1-1 0,3 3 0,0-1 0,0 0 0,1 0 0,-1-1 0,1 1 0,-1-1 0,1 0 0,6 0 0,-1-1 0,1 0 0,-1 0 0,1-2 0,-5 1 0,23 0 0,-19 1 0,3 0 0,4 1 0,17 1 0,-1-2 0,-31-1 0,1 1 0,10 5 0,-12-4 0,0 0 0,0 0 0,1 0 0,-1 0 0,0-1 0,1 1 0,-1-1 0,2 1 0,25 3 0,-23-2 0,18 0 0,-20-3 0,14 6 0,-15-2 0,23 3 0,4-1-258,-22-4 244,0 3 14,57 23 0,-53-23 0,-10-4 0,1 1 0,-1-1 0,1 1 0,-1 0 0,0 0 0,1 0 0,-1 1 0,0-1 0,0 0 0,1 1 0,22 13 0,52 33 0,-73-46 23,-1 0 0,1 0 0,0 0 0,0-1 0,0 0 0,0 0 0,1 0-23,18 7 109,-16-5-126,-1-1 0,1 0 0,0 0 0,0-1 0,0 0 0,0 0 0,0 0 1,0-1-1,0 0 0,0-1 0,1 1 17,15-1 132,11 1-68,10-1-64,31-4 0,-44 2-32,1 1 0,8 2 32,-24 1 33,-14 1-72,18 3-107,0-2 146,-8-1 2,1-1-1,-1 0 0,0-1 1,1-1-1,-1 0 1,10-2-2,3 0 45,26 0 82,31 3-127,-39 0 1,-49-4-55,6 4 55,0 0-1,0 0 1,0 0-1,0 0 0,0 0 1,0 0-1,-1-1 1,1 1-1,0 0 1,0 0-1,0 0 1,0 0-1,0 0 1,0 0-1,0-1 0,0 1 1,0 0-1,0 0 1,0 0-1,1 0 1,-1 0-1,0-1 1,0 1-1,0 0 1,0 0-1,0 0 0,0 0 1,0 0-1,0 0 1,0 0-1,0-1 1,0 1-1,0 0 1,1 0-1,-1 0 1,0 0-1,0 0 0,0 0 1,0 0-1,0 0 1,0 0-1,1 0 1,-1 0-1,0 0 1,0 0-1,0 0 1,0 0-1,0 0 1,0 0-1,1 0 0,-1 0 1,0 0-1,0 0 1,0 0-1,8-4 29,124-36 93,-75 23 166,-46 14-288,14-4 0,20-2 0,-18 1-152,-20 5 74,2 1-10,15-7 261,46-20-364,-38 14 273,25-6-82,-46 17 36,33-15-26,71-14 140,-101 29-234,0-1 0,0-1 0,9-4 84,17-8-82,-34 15 171,1 0-1,-1 0 0,0-1 1,0 0-1,1-1-88,-2 1 83,0 1-1,0 0 0,0 0 1,1 0-1,-1 0 0,4 0-82,41-16 0,-47 18-41,-1 0 1,0 1-1,1-1 0,-1 1 0,1-1 0,-1 1 1,1 0-1,-1 0 0,2 0 41,0 0-52,0 0-1,-1 0 1,1-1-1,0 1 0,-1-1 1,1 0-1,-1 0 1,1 0-1,1-1 53,4 1 0,3 1 0,-10 0 0,0 0 0,-1 0 0,1 0 0,-1 0 0,1 0 0,0 0 0,-1 1 0,1-1 0,-1 0 0,1 1 0,-1 0 0,1-1 0,3 2 0,51 11 0,-45-11 30,0-1 0,0-1-1,0 0 1,8-1-30,11 0 177,69 1-177,-52 8-21,-2 4-264,-2 0 570,-33-10-396,-1 0-1,1 0 1,6 4 111,-9-3 106,0-1 0,1 0 0,-1 0 0,1-1 0,-1 0 0,6 1-105,-7-2 3,1 1 1,-1 1 0,0-1 0,0 1 0,0 0 0,-1 1 0,1-1-1,4 4-4,15 5-220,-13-4 582,-9-4-456,0-1-1,1 1 0,-1-1 0,0 0 1,1 0-1,-1 0 0,1-1 0,2 2 95,8 1 289,7 0 284,-18-3-569,1-1 0,-1 1 0,0-1 1,1 0-1,-1 0 0,0 0 0,1 0 1,-1 0-1,0-1 0,2 0-4,23-3-20,20-4-338,-27 0 301,-18 7 57,-1 0 1,0 0-1,1 0 0,-1 0 1,0 0-1,1 1 0,-1-1 1,1 1-1,1-1 0,90-5 0,12 1 0,-96 6 11,1 0-1,-1 1 1,0 0-1,8 2-10,20 5 22,-35-9-22,0 1 0,0 0 0,-1 0 0,1 0 0,0 1 0,-1-1 0,1 0 0,-1 1 0,0 0 0,1 0 0,0 1 0,17 10 0,-15-10 0,-1-1 0,0 1 0,0 0 0,0 0 0,0 0 0,0 1 0,10 7 0,-13-10 0,1 0 0,-1-1 0,0 1 0,0 0 0,1 0 0,-1 0 0,0 0 0,0 0 0,0 0 0,0 0 0,0 1 0,0-1 0,-1 0 0,1 1 0,0-1 0,-1 0 0,1 2 0,1 1 0,13 16 0,-7-9 0,-1 0 0,6 12 0,-11-21 0,-1 0 0,1 1 0,0-1 0,0 0 0,0 0 0,0 0 0,2 1 0,-1 0 0,0 0 0,0 0 0,0 0 0,0 0 0,-1 1 0,1-1 0,-1 1 0,0 0 0,1 1 0,9 25 0,1 0 0,-5-11 0,-3-11 0,1 3 0,1 1 0,-5-10 0,-1 0 0,1 1 0,0-1 0,0 0 0,0-1 0,0 1 0,0 0 0,0 0 0,1-1 0,-1 1 0,1-1 0,6 4 0,51 33 0,-14-6 0,-37-27 58,-1-1 1,2 0-1,-1 0 0,0-1 1,1-1-1,-1 1 0,1-1 0,0-1 1,0 0-1,0 0 0,0-1 1,0-1-1,-1 1 0,7-2-58,0-2 0,6 0 0,-6 4 0,0-2 0,7-1 0,-7 0 0,0 2 0,8-1 0,2-1 0,23-5-456,-35 5 311,-12 1 173,1 0-8,-1 0 5,13-4 83,-12 6-104,4-2-2,-1 0-1,1 0 1,0 0 0,-1-1-1,1-1-1,-3 2 0,0 1 0,0-1 0,1 1 0,-1 0 0,0 0 0,0 0 0,1 1 0,3-1 0,-4 1 0,-2-1 0,26 1 0,-19 0 0,1-1 0,-1-1 0,0 0 0,0 0 0,3-1 0,23-6 0,-27 7 0,1-1 0,-1 1 0,-1-2 0,5-1 0,27-10 171,-4 4 38,-23 7-334,2 0 0,-1 0 0,9 0 125,5 0 17,-1-2-1,5-2-16,-24 7-52,0 0 0,0 0 0,0 0 0,4 1 52,-7 0 30,1 0-1,-1 0 0,0 0 0,1-1 0,-1 0 1,1 0-1,-1 0 0,4-2-29,-6 3 19,0-1 0,0 1 0,0-1 0,1 1 0,-1 0 0,0 0 0,0 0 0,0 0 0,2 1-19,5-1-575,-2 1 539,1 1 32,-6-1 11,12 7-74,25 4 67,-34-10 0,0 0 0,-1 0 0,1-1 0,0 0 0,0 1 0,0-2 0,5 1 0,11 3 15,-11-2 30,-1 1 0,0 1 0,0-1 1,0 1-1,-1 1 0,1 0 0,-1 0 0,2 2-45,45 30 75,-45-32-62,0 0 1,0 0-1,0-1 0,1 0-13,12 7 0,-19-9 0,0 1 0,1-1 0,-1-1 0,0 1 0,3 0 0,12 7 0,-17-8 0,-1 1 0,1-1 0,0 0 0,1 0 0,-1 0 0,0-1 0,0 1 0,1 0 0,2 0 0,1 0 0,0 1 0,-1 0 0,1 0 0,-1 0 0,1 0 0,-1 1 0,0 0 0,0 0 0,0 1 0,-1 0 0,1-1 0,0 2 0,12 5 0,-6-2 0,-10-4 0,0-1 0,2 1 0,8 11 0,-4-1 0,36 58-400,-36-59 400,-1 1 0,0-1 0,-1 1 0,0 1 0,-1-1 0,-1 1 0,0 0 0,4 5 0,-2-10 12,3 3 15,-1 1 1,3 10-28,-7-20 7,-2-2-2,0-1 0,0 0 0,0 1 0,-1 0 0,1-1 0,0 1 0,-1-1 0,1 1 0,-1 0 0,1 0 0,-1-1 0,0 1 0,1 0 0,-1 0-5,17 67 0,9 52 0,-12-72-72,-11-37 72,0-1 0,1 1 0,5 8 0,-3-7 0,11 47 64,-12-29 266,-5-27-257,1 1 0,-1-1 0,1 1-1,0-1 1,0 1 0,0-1 0,2 4-73,1 10-112,1 2 112,-5-18 0,0 0 0,1 0 0,-1 0 0,1 1 0,0-1 0,0 0 0,0 0 0,0 0 0,0 0 0,0 0 0,3 3 0,5 11 20,-8-15-16,-1 1 1,1-1-1,0 0 0,0 1 0,-1-1 0,1 0 1,0 1-1,-1-1 0,1 1 0,-1-1 0,0 1 1,0-1-1,1 2-4,-1-1 6,0-1 0,0 1 0,1 0 1,-1 0-1,1-1 0,-1 1 0,1 0 0,0-1 0,0 2-6,3 9 9,-1 36 97,2-11-19,-5-35-83,0-1 0,0 1-1,-1-1 1,2 0 0,-1 1 0,0-1-1,0 1 1,0-1 0,1 0 0,-1 1-1,0-1 1,1 0 0,-1 1 0,1-1-1,0 0 1,0 1-4,1 3 0,5 20 0,0-3 0,-1-7 0,-4-10 0,1 1 0,-1-1 0,0 1 0,1 5 0,-3-10 0,0 0 0,0 0 0,1 0 0,-1 0 0,0 0 0,1 0 0,-1 0 0,1 0 0,0-1 0,-1 1 0,1 0 0,0 0 0,-1 0 0,1 0 0,16 20 0,-13-15 0,-1-1 0,-1 1-1,1 0 1,0 4 0,-1-4 3,0-1 0,1 1 0,-1-1 0,3 4-3,-3-7 3,-1 0 0,1 0 1,-1 0-1,0 0 0,0 0 0,0 1 1,0-1-1,0 0 0,-1 1 0,1-1 1,0 2-4,-1-2 1,0 1 1,1-1 0,0 1 0,0-1-1,0 1 1,0-1 0,0 0 0,0 0-1,0 1 1,1-1-2,10 13 11,-1 4 43,-7-11-54,0 0 0,1-1-1,0 1 1,4 2 0,-8-8 0,1 0 0,-1 0 0,1 0 0,-1 0 0,0 0 0,0 0 0,0 0 0,0 0 0,0 1 0,0-1 0,0 0 0,-1 1 0,1-1 0,-1 1 0,1-1 0,0 1 0,0-1 0,0 0 0,0 1 0,1-1 0,-1 0 0,1 0 0,-1 0 0,1 0 0,0 0 0,3 9 0,-5-9 0,1 1 0,0-1 0,0 1 0,0-1 0,0 0 0,1 1 0,-1-1 0,1 0 0,0 1 0,3 7 0,3 12 0,-2-5 71,-4-14-33,1 0-17,4 17-15,-2-13-6,-4-6-3,0-1-1,-1 1 1,1 0 0,0 0-1,0 0 1,0 0 0,0 0-1,-1 0 1,1 0-1,-1 1 1,1-1 0,-1 0-1,1 0 1,-1 0 0,1 1 3,2 4-55,16 13 19,5-2 75,-18-14-26,-1 0 1,0 1-1,1 0 1,-2 0-1,1 0 1,0 1-1,-1 0-13,21 11 0,-22-15 2,-3 0-3,1-1 0,0 1 0,0-1 1,-1 1-1,1-1 0,0 1 1,-1 0-1,1-1 0,-1 1 0,1 0 1,-1-1-1,1 1 0,-1 0 1,0 0-1,1 0 0,-1-1 0,1 2 1,11 13-53,5 8 209,-13-18-151,-1 1 1,1-1-1,-1 1 0,0 0 0,0 0 0,0 4-5,1-2 45,8 28-45,2 3 195,-13-38-168,0 1 1,-1-1-1,1 1 1,-1-1-1,1 1 1,-1-1-1,1 1 1,-1 0-1,0-1 1,0 2-28,6 27 154,-3-18-133,-1 1 1,0 0-1,0 8-21,2 45 0,-4-51-56,1-11 23,4 14-327,2-3 337,-3-5 23,0 5 77,-3-11-30,0 0-1,0 0 1,-1 0-1,1 0 1,-1 1-1,0 0-46,5 15-204,-4-12 204,3 5 0,-4-12 0,3 15 0,-2-3 0,4 9 0,-1-12 0,-1-1 0,-1 1 0,0-1 0,-1-5 0,-1 0 0,1 1 0,-1-1 0,0 0 0,0 1 0,-1-1 0,1 1 0,-1-3 0,2 10 0,-1-12 0,-3 14 0,1 1 0,3-2 0,-1-11 0,1 14 0,0-7 1,3 13 19,0 1 0,1-1-1,2 0 1,1 2-20,4 10 0,-11-33 0,0 1 0,0 0 0,0 0 0,0-1 0,-1 1 0,1 0 0,-1 0 0,0 0 0,1 0 0,-1 0 0,0 1 0,2 3 0,9 20 11,-8-19 15,0 1 1,0-1 0,0 0-1,1 1 1,0-2-1,0 1 1,0 0 0,3 1-27,6 11 32,30 50-32,-36-54 0,-5-9 0,18 24 0,-15-21 0,-1 1 0,1-1 0,2-1 0,-6-7 0,1 1 0,-1-1 0,0 1 0,0 0 0,0-1 0,0 1 0,0 0 0,0 0 0,0 0 0,0 0 0,-1 0 0,1 0 0,0 0 0,0 1 0,-1-1 0,1 0 0,1 0 0,-1 0 0,0 0 0,1 1 0,-1-2 0,-1 0 0,1 0 0,0 0 0,-1 0 0,1 0 0,0 0 0,0 0 0,0 0 0,-1 0 0,1-1 0,0 1 0,0 0 0,1 0 0,-1 0 0,1-1 0,-1 1 0,0 0 0,0 0 0,0 0 0,0 0 0,0 0 0,0 0 0,0 1 0,0-1 0,0 0 0,0 1 0,0 0 0,7 14 0,9 19 0,-14-26 0,-1-5 0,-1 0 0,1-1 0,0 1 0,0 0 0,0-1 0,0 0 0,1 1 0,-1-1 0,-1-2 0,1 0 0,-1 0 0,0 1 0,0-1 0,0 0 0,0 1 0,0-1 0,0 0 0,-1 1 0,1-1 0,0 1 0,-1 0 0,1-1 0,-1 1 0,1 1 0,2 8 0,0-8 0,3 12 0,-4-9 0,1-1 0,0 0 0,0 0 0,0 0 0,4 4 0,-1-2 12,0 0 0,-1 0 0,0 1-1,-1-1 1,3 6-12,-2-3 5,16 36 48,-10-27-41,-9-16-14,-1-1 0,1 1 0,-1 0 0,0 0 0,0-1 0,0 1 0,0 0 0,0 2 2,5 8-67,-4-11 74,-1 1 0,1 0-1,-1 0 1,1 0 0,-1 1 0,0-1-1,0 1-6,6 14 0,3 1-53,2 9 53,9 4-353,5 22 330,-24-51 69,-1 1 0,0-1 1,0 1-1,0-1 0,0 1 0,0 0 0,-1 0 0,0 3-46,0-6-114,1 1-13,2 5 20,-2-6 106,-1 1-1,1-1 1,-1 1 0,1-1-1,-1 1 1,0-1-1,0 1 1,0-1-1,0 1 1,0-1-1,0 1 1,0 0-1,0-1 1,-1 2 1,0 2-1,0-3 1,1-2 0,0 1 0,0-1 0,0 1 0,0-1 0,0 1 0,0-1 0,0 1 0,0 0 0,0-1 0,0 1 0,0-1 0,0 1 0,0-1 0,0 1 0,0-1 0,1 1 0,-1-1 0,0 1 0,0-1 0,0 0 0,1 1 0,2 4 21,-2-4 82,-1-1 4,3 9-241,-2-3 53,2-1 65,-2 2 16,3 3 0,-1-1 0,0 5 0,3 2 0,3 10 0,-5-17 0,5 28 0,3-10 13,-10-23-2,1 3 20,0-1 0,-1 0-1,0 1 1,0 0-1,-1-1 1,1 8-31,8 57 0,-10 24 0,0-19 0,-1-72 0,1 0 0,-1-1 0,1 1 0,-1 0 0,-2 3 0,0 5 0,1 0 0,3-10 0,0 0 0,-5 9 0,1-1 0,-8 17 0,6-17 0,4-8 0,-2 8 0,1-7 0,0-2 0,-4 11 0,4-5 0,-6 12 0,3-8 3,4-7 0,-1 0 0,0 0 0,0 0 0,0 0 0,-1-1 1,0 1-1,1-1 0,-1 1 0,0-1 0,-1 0 0,1 0 0,-1 0-3,-2 2 10,1 0 0,-1 0 1,1 0-1,-1 1 0,1 1-10,-21 20 2,16-15 94,0-2 107,-21 7-91,25-15-92,0-1 0,0 0 1,0 0-1,0 0 0,0-1 0,0 0 0,0 0 0,0-1 1,-2 0-21,-16 0 42,-69 4-106,51 5 64,3 0-80,20-5 80,-1 3 0,-22-3 0,21 5 0,18-8 0,0 2 0,0-1 0,-1 0 0,1 1 0,1-1 0,-3 2 0,-11 5 0,7-1 0,7-6 0,1 1 0,0-1 0,-1 0 0,1 0 0,-1 0 0,1 0 0,-1 0 0,0 0 0,-1 1 0,-3 2 0,-1 1 0,1 0 0,-1 1 0,2-1 0,-1 1 0,1 0 0,-1 0 0,2 1 0,-1 1 0,-19 21 0,15-15 0,8-11 0,-1-1 0,1 1 0,-1-1 0,0 0 0,0 0 0,1 1 0,-1-1 0,-1 0 0,-1 1 0,-1 1 0,0 0 0,0 1 0,1-1 0,-4 5 0,-11 11 0,13-12 0,5-6 0,1-1 0,-1 1 0,0 0 0,-1-1 0,1 1 0,0-1 0,0 1 0,-1-1 0,1 0 0,0 1 0,-1-1 0,-5 7 0,-5 3 0,-14 16 0,-3-5 0,3-3 0,16-11 0,6-3 0,-1-1 0,0 0 0,-1 0 0,-1 1 0,6-4 0,0-1 0,0 0 0,0 1 0,1-1 0,-1 1 0,0-1 0,0 1 0,1-1 0,-1 1 0,0-1 0,1 1 0,-1 0 0,1-1 0,-1 1 0,1 0 0,-7 10 0,-14 7 0,18-16 1,1 0 0,-1 0-1,1 0 1,0 0 0,0 0 0,0 0-1,0 1 1,0-1 0,0 1 0,0-1-1,1 1 1,0 0 0,-1 0 0,0 2-1,-32 44 56,33-46-45,1-2-9,0 0 0,0-1 0,0 1 0,0 0 0,-1-1 0,1 1 0,0 0 0,-1-1 0,1 1 0,0-1 0,-1 1 0,1 0 0,0-1 0,-1 1 0,1-1 0,-1 1 0,1-1 0,-1 0 0,0 1 0,1-1 0,-1 1-2,0-1 0,-5 5 29,0 1 0,1-1 0,-1 1-1,1 0 1,-4 6-29,-4 3 36,1-2-8,7-6-26,0 0-1,-1-1 1,1 1-1,-1-1 1,-1 0-1,1-1 1,-5 3-2,-27 18 53,22-15-53,10-6 0,-18 13 69,1 1 0,0 1-69,16-14 6,-12 13 143,19-18-133,-1 0 1,0 0 0,0 0 0,0 0-1,0 0 1,0 0 0,0 0 0,0-1 0,0 1-1,0 0 1,0-1 0,0 1 0,-1-1-17,-3 6-121,4-3 82,-1-1 9,-2 2-99,-23 17 33,19-15 96,-1-5 0,3-1 0,-9-1 0,-2 3 0,-22 12 0,28-9-27,8-3-14,-1 0 0,0-1 0,0 1 0,0-1 0,0 0 0,-1 0 41,4 0-8,-1-1 0,0 0 0,1 0 0,-1 0 0,0-1 0,1 1-1,-1 0 1,0-1 0,1 1 0,-1-1 0,1 1 0,-1-1 0,0 0 0,1 0 0,0 1 0,-1-1-1,0-1 9,-2-1 42,0-1-1,0 1 1,0-1 0,0 0-1,1 0 1,0-1-1,-2-1-41,3 2 5,-1 1-1,0 0 0,0 0 1,-1 0-1,1 0 1,-1 1-1,1-1 1,-4-1-5,3 2 4,0-1 1,0 1 0,1-1 0,-1 0-1,1-1 1,-2-1-5,2 2-6,-1 0 0,1 0 0,0 0 0,-1 0 0,0 1 0,0-1 0,1 1 0,-3-1 6,2 1-7,0 0 0,-1-1 0,1 0 0,0 0 1,1 0-1,-1 0 0,-2-2 7,-8-12 0,2 4 0,1-1 0,-4-6 0,-9-7 11,22 24-7,0 1 0,0-1 0,-1 1 0,1-1 0,0 1 0,-1 0 0,0 0 1,1 0-1,-1 0 0,0 1 0,0-1 0,0 1 0,-2-1-4,-3 0 0,-1 0 0,0 1 0,0 1 0,1-1 0,-1 2 0,-3-1 0,-30 1 0,20 3 0,21-4-2,-2 1-3,0-1 0,0 1 0,-1 0 0,1 0-1,1 1 1,-1-1 0,0 1 0,0-1 0,0 1 0,0 1 5,-2 0 6,0 1-1,0 0 1,1 0 0,-3 4-6,3-4 10,-1 0-1,1 1 1,-1-1-1,-2 1-9,-8 9-73,-4 5 58,13-14 15,5-4 0,-1 0 0,0 1 0,0-2 0,0 1 0,0 0 0,0 0 0,0 0 0,0-1 0,0 1 0,0-1 0,-2 0 0,-3 2 0,-3 0-35,0 1-1,1 0 1,0 1 0,-1 0-1,1 0 1,-7 5 35,-48 38 172,58-44-187,-1 0-1,-1 0 1,1 0 0,0-1-1,-1 0 1,-3 1 15,-6 1 11,-1 3 59,12-4-59,-5 1-11,1 1 0,-1 0 0,1 1 0,1 0 0,-7 6 0,-45 38 0,44-35 0,15-12 0,-8 8 0,0-2 0,3-4 0,3-3 0,-37 32 0,2 4 0,34-31-17,-3 8-207,8-15 226,0 0 1,0 0-1,0 0 1,0 1-1,0-1 0,0 0 1,-1 0-1,1 0 1,0 0-1,0 0 1,0 1-1,0-1 0,0 0 1,0 0-1,-1 0 1,1 0-1,0 0 1,0 0-1,0 0 1,0 0-1,-1 0 0,1 1 1,0-1-1,0 0 1,0 0-1,0 0 1,-1 0-1,1 0 0,0 0 1,0 0-1,0 0 1,0 0-1,-1 0-2,1 0 3,0 0-1,0 0 1,0 0 0,-1 0-1,1 0 1,0 0-1,0 0 1,0 0 0,0 0-1,-1 0 1,1 0 0,0 0-1,0 0 1,0 0-1,0 0 1,-1 0 0,1 0-1,0 0 1,0 0-1,0 1 1,0-1 0,0 0-1,-1 0 1,1 0 0,0 0-1,0 0 1,0 0-1,0 1 1,0-1 0,0 0-1,0 0 1,0 0-1,0 0-2,-2 3 25,-2 3-69,1 0 1,-1 1-1,1-1 1,0 1-1,0 3 44,-9 13 135,-1-8 126,12-15-208,-6 0-58,-2 4-59,-4 1 47,1-4 18,6-1 6,5 0 0,0 0 0,0 0 0,0 0 1,0 0-1,1 0 0,-1 0 0,0 1 0,0-1 0,0 0 0,0 0 0,1 1 0,-1-1 0,0 0 0,0 1 0,1-1 1,-1 1-1,0-1 0,0 1-7,-2 1-32,-1-1 1,0 0-1,1 0 1,-1 0-1,0 0 1,-2 0 31,0 0-2,-6 0 2,9 0 0,-11 3 0,1 2 0,0-1 0,9-3 0,2-2 0,0 1 0,0 0 0,0-1 0,0 0 0,0 0 0,0 1 0,0-1 0,0 0 0,-2-1 0,-29 4 0,-2 1 0,10-2 0,23-2-4,0 0-1,0 1 0,0-1 1,0 1-1,0 0 1,0-1-1,1 1 1,-1 0-1,0 0 1,0 0-1,-1 1 5,-3 2-14,-23 12 14,27-15 0,-4 3 0,1 1 0,2-1 0,2-3 0,0 0 0,0-1 0,0 1 0,0 0 0,0 0 0,0-1 0,0 1 0,0 0 0,0-1 0,-1 1 0,1-1 0,0 0 0,-17 8 0,15-8 0,-19 12 0,17-9 0,-3-2 0,-1-1 0,1 0 0,3-1 0,-3-1 0,0 1 0,-1 1 0,9 0 0,-1 0 0,0 0 0,1 0 0,-1 0 0,0 0 0,0 0 0,1 0 0,-1 0 0,0 0 0,1 1 0,-1-1 0,0 0 0,1 0 0,-1 0 0,0 1 0,1-1 0,-1 0 0,1 1 0,-1-1 0,-7 0 0,5-1 0,-11-1 0,5 3 0,1 2 0,0 0 0,6-2-128,-1 0 1,1 0-1,0 1 0,0-1 1,0 0-1,0 1 0,0 0 1,0-1-1,1 1 0,-1 0 0,1 0 1,-1 0-1,1 0 0,-1 0 1,1 0-1,0 0 0,0 1 1,0 1 127,0-3-179,0 1 0,0 0 1,1 0-1,-1 0 0,0-1 1,-1 1-1,1 0 0,0-1 1,0 1-1,-1-1 0,1 0 1,-2 2 178,-9 4-2400,0-2-526</inkml:trace>
  <inkml:trace contextRef="#ctx0" brushRef="#br0" timeOffset="3.647">3222 6878 920 0 0,'0'0'137'0'0,"0"0"242"0"0,0 0 108 0 0,0 0 22 0 0,3 1-56 0 0,3 3-222 0 0,-6-4-206 0 0,0 1 0 0 0,0-1 0 0 0,0 0 1 0 0,0 0-1 0 0,-1 1 0 0 0,1-1 0 0 0,0 0 0 0 0,0 0 0 0 0,0 0 1 0 0,-1 1-1 0 0,1-1 0 0 0,0 0 0 0 0,0 0 0 0 0,-1 0 0 0 0,1 0 1 0 0,0 0-1 0 0,0 1 0 0 0,-1-1 0 0 0,1 0 0 0 0,0 0 1 0 0,-1 0-1 0 0,1 0 0 0 0,0 0 0 0 0,-1 0 0 0 0,1 0 0 0 0,0 0 1 0 0,0 0-1 0 0,-1 0 0 0 0,1 0 0 0 0,0 0 0 0 0,-1 0 1 0 0,1-1-1 0 0,0 1 0 0 0,-1 0-25 0 0,1 0 508 0 0,0 0-20 0 0,0 0-100 0 0,0 0-42 0 0,0 0-8 0 0,0 0-26 0 0,0 0-100 0 0,0 0-42 0 0,0 0-8 0 0,16-1 2159 0 0,-17-1-2412 0 0,-4-4 1490 0 0,5 6-1380 0 0,0 0-1 0 0,0 0 0 0 0,0 0 0 0 0,0 0 0 0 0,-1 0 0 0 0,1 0 0 0 0,0 0 0 0 0,0 0 0 0 0,0 0 1 0 0,0 0-1 0 0,0 0 0 0 0,0 0 0 0 0,0 0 0 0 0,0 0 0 0 0,0-1 0 0 0,0 1 0 0 0,0 0 0 0 0,0 0 0 0 0,0 0 1 0 0,0 0-1 0 0,0 0 0 0 0,0 0 0 0 0,0 0 0 0 0,0 0 0 0 0,0 0 0 0 0,0 0 0 0 0,0 0 0 0 0,0-1 1 0 0,0 1-1 0 0,0 0 0 0 0,0 0 0 0 0,0 0 0 0 0,0 0 0 0 0,0 0 0 0 0,0 0 0 0 0,0 0 0 0 0,0 0 1 0 0,0 0-1 0 0,0 0 0 0 0,0 0 0 0 0,0-1 0 0 0,0 1 0 0 0,0 0 0 0 0,0 0 0 0 0,0 0 0 0 0,0 0 0 0 0,0 0 1 0 0,0 0-1 0 0,0 0 0 0 0,0 0 0 0 0,0 0 0 0 0,0 0 0 0 0,1 0 0 0 0,-1 0 0 0 0,0 0 0 0 0,0 0 1 0 0,0 0-1 0 0,0 0-18 0 0,0 0 216 0 0,0 0 12 0 0,0 0 52 0 0,0 0 28 0 0,8-6 264 0 0,-7 5-557 0 0,-1 1 0 0 0,1-1 0 0 0,0 1 0 0 0,-1-1 0 0 0,1 1 0 0 0,0-1 0 0 0,-1 0 0 0 0,1 1 0 0 0,-1-1 0 0 0,1 0 0 0 0,-1 1 0 0 0,1-1 0 0 0,-1 0 0 0 0,1 0 0 0 0,-1 1-15 0 0,0-1 1 0 0,0 1 1 0 0,0 0 0 0 0,0 0-1 0 0,0-1 1 0 0,0 1 0 0 0,0 0 0 0 0,0 0-1 0 0,0 0 1 0 0,0-1 0 0 0,0 1-1 0 0,0 0 1 0 0,-1 0 0 0 0,1 0 0 0 0,0-1-1 0 0,0 1 1 0 0,0 0 0 0 0,0 0 0 0 0,0 0-1 0 0,0 0 1 0 0,-1-1 0 0 0,1 1-1 0 0,0 0 1 0 0,0 0 0 0 0,0 0 0 0 0,-1 0-1 0 0,1 0 1 0 0,0 0 0 0 0,0 0-1 0 0,0 0 1 0 0,0-1 0 0 0,-1 1-2 0 0,-12-2 1864 0 0,13-3-1834 0 0,-1 0 169 0 0,4 2 0 0 0,-2-11-413 0 0,21-26 1797 0 0,-20 37-1621 0 0,-2 1 25 0 0,1 1-1 0 0,0-1 1 0 0,-1 1-1 0 0,1-1 0 0 0,0 1 1 0 0,0 0-1 0 0,0-1 1 0 0,0 1-1 0 0,0 0 1 0 0,0 0-1 0 0,0 0 0 0 0,1 0 1 0 0,0-1 13 0 0,-2 2 6 0 0,0 0 0 0 0,0 0 1 0 0,0 0-1 0 0,1 0 0 0 0,-1-1 0 0 0,0 1 0 0 0,0 0 1 0 0,0 0-1 0 0,0 0 0 0 0,0 0 0 0 0,1-1 1 0 0,-1 1-1 0 0,0 0 0 0 0,0 0 0 0 0,0 0 1 0 0,0 0-1 0 0,0-1 0 0 0,0 1 0 0 0,0 0 1 0 0,0 0-1 0 0,0 0 0 0 0,0-1 0 0 0,0 1 0 0 0,0 0 1 0 0,0 0-1 0 0,0 0 0 0 0,0-1 0 0 0,0 1 1 0 0,0 0-1 0 0,0 0 0 0 0,0 0 0 0 0,0-1 1 0 0,0 1-1 0 0,0 0 0 0 0,0 0 0 0 0,-1 0-6 0 0,1-1 6 0 0,0 1-1 0 0,0 0 1 0 0,0 0-1 0 0,0 0 0 0 0,0 0 1 0 0,0 0-1 0 0,0-1 1 0 0,0 1-1 0 0,0 0 1 0 0,0 0-1 0 0,0 0 0 0 0,0 0 1 0 0,0-1-1 0 0,0 1 1 0 0,0 0-1 0 0,0 0 0 0 0,0 0 1 0 0,0 0-1 0 0,0-1 1 0 0,0 1-1 0 0,0 0 1 0 0,0 0-1 0 0,0 0 0 0 0,0 0 1 0 0,0-1-1 0 0,0 1 1 0 0,0 0-1 0 0,0 0 1 0 0,0 0-1 0 0,0 0 0 0 0,1 0 1 0 0,-1-1-1 0 0,0 1 1 0 0,0 0-1 0 0,0 0 1 0 0,0 0-1 0 0,0 0 0 0 0,0 0 1 0 0,1 0-6 0 0,0-1 5 0 0,0 1-7 0 0,-1 0 0 0 0,1 0 0 0 0,-1 0 0 0 0,1-1 0 0 0,-1 1 0 0 0,1 0 0 0 0,-1 0-1 0 0,1-1 1 0 0,-1 1 0 0 0,1 0 0 0 0,-1-1 0 0 0,0 1 0 0 0,1 0 0 0 0,-1-1 0 0 0,1 1 0 0 0,-1 0 0 0 0,0-1-1 0 0,0 1 1 0 0,1-1 0 0 0,-1 1 0 0 0,0-1 0 0 0,0 1 0 0 0,1-1 0 0 0,-1 1 0 0 0,0-1 0 0 0,0 1-1 0 0,0-1 1 0 0,0 1 0 0 0,0-1 0 0 0,0 1 0 0 0,0-1 0 0 0,0 1 2 0 0,4-13-90 0 0,-3 10 102 0 0,0 1 0 0 0,1-1 0 0 0,-1 1 0 0 0,0 0 1 0 0,1 0-1 0 0,0 0 0 0 0,0-1-12 0 0,15-19 109 0 0,10-12-109 0 0,-23 27 133 0 0,0 0 0 0 0,1 0 0 0 0,4-4-133 0 0,-2 2 19 0 0,-6 8-134 0 0,-1 0-12 0 0,0-7 27 0 0,0 6 66 0 0,1 1 34 0 0,0 0 1 0 0,-1 0-1 0 0,1-1 1 0 0,0 1-1 0 0,0 0 1 0 0,-1 0-1 0 0,1-1 1 0 0,-1 1-1 0 0,1-1 1 0 0,-1 1-1 0 0,1 0 0 0 0,-1-1 1 0 0,0 1-1 0 0,0-1 0 0 0,3-5 27 0 0,-2 6 114 0 0,-2-3 140 0 0,1 0-234 0 0,5-7 337 0 0,-1 5-330 0 0,-4 5-51 0 0,1 1 0 0 0,-1-1 0 0 0,0 1 1 0 0,1-1-1 0 0,-1 1 0 0 0,0-1 0 0 0,0 0 1 0 0,1 1-1 0 0,-1-1 0 0 0,0 1 0 0 0,0-1 1 0 0,0 0-1 0 0,0 1 0 0 0,0-1 0 0 0,0 1 1 0 0,0-1-1 0 0,0 0 0 0 0,0 1 0 0 0,0-1 0 0 0,0 0 1 0 0,-1 1-1 0 0,1-1 0 0 0,0 1 0 0 0,0-1 1 0 0,0 0-1 0 0,-1 1 0 0 0,1-1 0 0 0,-1 0-3 0 0,0-1 30 0 0,1-13 789 0 0,1 8-989 0 0,-1 6 2 0 0,-1-1 23 0 0,0 0 125 0 0,-1-4 10 0 0,5-10 10 0 0,-2 15 3 0 0,-1 0-1 0 0,0 1 0 0 0,1-1 0 0 0,-1 0 0 0 0,0 0 0 0 0,0 1 1 0 0,1-1-1 0 0,-1 0 0 0 0,0 0 0 0 0,0 1 0 0 0,0-1 0 0 0,0 0 0 0 0,0 0 1 0 0,0 1-1 0 0,0-1 0 0 0,0 0 0 0 0,-1 0 0 0 0,1 0-2 0 0,0-2 15 0 0,2-5-5 0 0,1-14 184 0 0,-2 22-184 0 0,-1-1 0 0 0,0 1 0 0 0,0-1 0 0 0,0 1 0 0 0,0 0 0 0 0,0-1 0 0 0,0 1 0 0 0,1-1 0 0 0,-1 1 0 0 0,0-1 0 0 0,0 1 0 0 0,-1-1 0 0 0,1 1 0 0 0,0-1 0 0 0,0 1 0 0 0,0-1 0 0 0,0 1 0 0 0,0-1 0 0 0,0 1 0 0 0,-1-1 0 0 0,1 1 0 0 0,0-1 0 0 0,0 1-10 0 0,3-17 42 0 0,-7 8-150 0 0,-1-9 245 0 0,3 9-58 0 0,2 7-79 0 0,-1 0 1 0 0,0-1-1 0 0,1 1 0 0 0,0 0 0 0 0,-1-1 1 0 0,1 1-1 0 0,0 0 0 0 0,0 0 0 0 0,0-3 0 0 0,2-5 0 0 0,0-6 0 0 0,-4 13 4 0 0,2 1-6 0 0,-1 1 0 0 0,0-1-1 0 0,1 1 1 0 0,-1-1 0 0 0,0 1-1 0 0,1-1 1 0 0,0 0 0 0 0,-1 1-1 0 0,1-1 1 0 0,0 0 0 0 0,0 0-1 0 0,0-1 3 0 0,0 3 0 0 0,0-1 0 0 0,0 1 0 0 0,0-1 0 0 0,0 0 0 0 0,0 1 0 0 0,0-1 0 0 0,0 1 0 0 0,0-1 0 0 0,0 0 0 0 0,-1 1 0 0 0,1-1 0 0 0,0 1 0 0 0,0-1 0 0 0,-1 1 0 0 0,1-1 0 0 0,0 1 0 0 0,-1-1 0 0 0,1 1 0 0 0,0-1 0 0 0,-1 1 0 0 0,1-1 0 0 0,-9-9 0 0 0,6 6 11 0 0,0-1 2 0 0,1 1 1 0 0,0-1-1 0 0,1 0 0 0 0,-2-4-13 0 0,-9-12 0 0 0,12 19 0 0 0,-5-7 0 0 0,2 5 0 0 0,-6-11 0 0 0,-4-2 64 0 0,-4-9-128 0 0,-4-3 64 0 0,14 25 0 0 0,7 4 3 0 0,-1-1-1 0 0,0 1 0 0 0,1 0 0 0 0,-1-1 0 0 0,0 1 1 0 0,1-1-1 0 0,-1 1 0 0 0,1-1 0 0 0,-1 1 1 0 0,1-1-1 0 0,-1 1 0 0 0,1-1 0 0 0,-1 0 0 0 0,1 1 1 0 0,-1-1-1 0 0,1 0 0 0 0,0 1 0 0 0,0-1 1 0 0,-1 0-1 0 0,1 0 0 0 0,0 1 0 0 0,0-1 1 0 0,0 0-1 0 0,-1 0-2 0 0,1 0 0 0 0,0 1 1 0 0,0 0 0 0 0,0-1-1 0 0,0 1 1 0 0,0 0-1 0 0,-1-1 1 0 0,1 1 0 0 0,0 0-1 0 0,0-1 1 0 0,-1 1-1 0 0,1 0 1 0 0,0 0 0 0 0,0-1-1 0 0,-1 1 1 0 0,1 0-1 0 0,0 0 1 0 0,-1-1 0 0 0,1 1-1 0 0,0 0 1 0 0,-1 0-1 0 0,1 0 1 0 0,0 0 0 0 0,-1 0-1 0 0,1-1 1 0 0,-1 1-1 0 0,1 0 1 0 0,-1 0-1 0 0,1 0-2 0 0,-1 0-1 0 0,1 0 1 0 0,-1 0-1 0 0,1 0 1 0 0,0 0-1 0 0,-1 0 1 0 0,1-1-1 0 0,-1 1 1 0 0,1 0-1 0 0,-1 0 1 0 0,1-1 0 0 0,0 1-1 0 0,-1 0 1 0 0,1 0-1 0 0,0-1 1 0 0,-1 1-1 0 0,1 0 1 0 0,0-1-1 0 0,-1 1 1 0 0,1 0-1 0 0,0-1 1 0 0,0 1 0 0 0,-1-1-1 0 0,1 1 3 0 0,0-1 0 0 0,-1 0-1 0 0,1 0 1 0 0,0 0-1 0 0,-1 0 0 0 0,1 1 1 0 0,0-1-1 0 0,0 0 1 0 0,0 0-1 0 0,0 0 1 0 0,0 0-1 0 0,0 0 1 0 0,0 0-1 0 0,0 0 1 0 0,0 0-1 0 0,0 1 1 0 0,0-1-1 0 0,1 0 1 0 0,-1 0-1 0 0,1 0 1 0 0,-1 0 2 0 0,0 1-1 0 0,0 0 1 0 0,0 0-1 0 0,0-1 1 0 0,0 1-1 0 0,0 0 0 0 0,0-1 1 0 0,1 1-1 0 0,-1 0 1 0 0,0-1-1 0 0,0 1 1 0 0,0 0-1 0 0,0-1 1 0 0,0 1-1 0 0,-1 0 1 0 0,1-1-1 0 0,0 1 1 0 0,0 0-1 0 0,0 0 0 0 0,0-1 1 0 0,0 1-1 0 0,0 0 1 0 0,0-1-1 0 0,-1 1 1 0 0,1 0-1 0 0,0 0 1 0 0,0-1-1 0 0,0 1 1 0 0,0 0-1 0 0,-1 0 0 0 0,1-1 1 0 0,0 1-1 0 0,0 0 1 0 0,-1 0-1 0 0,1 0 1 0 0,-1-1-2 0 0,-6-2 13 0 0,5 2-17 0 0,0 1-1 0 0,0-1 0 0 0,0 1 1 0 0,0-1-1 0 0,1 1 0 0 0,-1-1 1 0 0,0 0-1 0 0,1 0 0 0 0,-1 0 0 0 0,0 0 1 0 0,1 0-1 0 0,-1-1 5 0 0,-5-11-12 0 0,5 9 16 0 0,0 0 0 0 0,0 0 0 0 0,-1 0 0 0 0,1 0 0 0 0,-3-2-4 0 0,0-10 243 0 0,1 12-289 0 0,-5-11-170 0 0,7 13 216 0 0,-1-1 0 0 0,1 1 0 0 0,-1 0 0 0 0,0 0 0 0 0,1 1 0 0 0,-1-1 0 0 0,-2 0 0 0 0,-10-8 0 0 0,-15-12 464 0 0,30 22-460 0 0,-1-1 0 0 0,1 1-1 0 0,0 0 1 0 0,0 0 0 0 0,0 0-1 0 0,0 0 1 0 0,0 0 0 0 0,0 0-1 0 0,0-1 1 0 0,-1 1 0 0 0,1 0-1 0 0,0 0 1 0 0,0 0 0 0 0,0 0-1 0 0,0-1 1 0 0,0 1 0 0 0,0 0-1 0 0,0 0 1 0 0,0 0 0 0 0,0 0-1 0 0,0-1 1 0 0,0 1 0 0 0,0 0-1 0 0,0 0 1 0 0,0 0 0 0 0,0 0-1 0 0,0-1 1 0 0,0 1 0 0 0,0 0-1 0 0,0 0 1 0 0,1 0 0 0 0,-1 0-1 0 0,0-1-3 0 0,0 1-6 0 0,0 0 0 0 0,0 0 0 0 0,0 0 0 0 0,0 0 0 0 0,0-1 0 0 0,0 1 0 0 0,0 0 0 0 0,0 0 0 0 0,0-1 0 0 0,0 1 0 0 0,0 0 0 0 0,0 0 0 0 0,0 0 0 0 0,0-1 0 0 0,0 1 0 0 0,0 0-1 0 0,0 0 1 0 0,0 0 0 0 0,0-1 0 0 0,0 1 0 0 0,0 0 0 0 0,0 0 0 0 0,0 0 0 0 0,0-1 0 0 0,-1 1 0 0 0,1 0 0 0 0,0 0 0 0 0,0 0 0 0 0,0 0 0 0 0,0 0 0 0 0,0-1 0 0 0,-1 1 0 0 0,1 0 0 0 0,0 0 0 0 0,0 0 6 0 0,-2-1-27 0 0,0 0 4 0 0,0 0 1 0 0,1 0 0 0 0,-1-1-1 0 0,0 1 1 0 0,1 0 0 0 0,0 0-1 0 0,-1-1 1 0 0,1 1 0 0 0,-1-1 22 0 0,1 1 45 0 0,1-1 1 0 0,-1 1-1 0 0,0 0 1 0 0,0 0-1 0 0,0 1 1 0 0,0-1-1 0 0,0 0 1 0 0,0 0-1 0 0,0 0 1 0 0,-1 1-1 0 0,1-1 1 0 0,0 0-46 0 0,0 1 3 0 0,0 0 1 0 0,0-1-1 0 0,1 1 1 0 0,-1-1-1 0 0,0 1 1 0 0,1 0-1 0 0,-1-1 1 0 0,1 1-1 0 0,-1-1 1 0 0,0 0-1 0 0,1 1 1 0 0,-1-1-1 0 0,1 1 1 0 0,0-1-1 0 0,-1 0-3 0 0,0-1-48 0 0,-1 1 0 0 0,1-1 0 0 0,-1 1 0 0 0,1 0 0 0 0,-1-1 0 0 0,0 1 0 0 0,1 0 0 0 0,-1 0 0 0 0,0 0 0 0 0,0 0 0 0 0,-1 0 48 0 0,0 0-23 0 0,0-1 0 0 0,0 1 0 0 0,1-1 0 0 0,-1 1 0 0 0,1-1 0 0 0,-1 0 0 0 0,1 0 0 0 0,-1-1 23 0 0,1 1 80 0 0,0 0 0 0 0,1 0 0 0 0,-1 0 0 0 0,0 0 0 0 0,0 1 0 0 0,0-1 0 0 0,0 1 0 0 0,0-1 0 0 0,-2 0-80 0 0,3 1 40 0 0,0 0-1 0 0,-1 0 0 0 0,1 0 0 0 0,0 0 1 0 0,0 0-1 0 0,0-1 0 0 0,0 1 0 0 0,0 0 1 0 0,0-1-1 0 0,0 0-39 0 0,-6-8 231 0 0,-3 4 207 0 0,8 5-424 0 0,0 1 1 0 0,1-1 0 0 0,-1 0 0 0 0,0 0 0 0 0,1 0-1 0 0,-1 0 1 0 0,1 0 0 0 0,-1 0 0 0 0,1-1 0 0 0,-1 1-1 0 0,1 0-14 0 0,-33-23 0 0 0,17 9-141 0 0,4 5 84 0 0,12 9 74 0 0,0 0 0 0 0,0 0 0 0 0,0 0 0 0 0,0 1 0 0 0,0-1 0 0 0,0 0 1 0 0,0 1-1 0 0,0-1 0 0 0,-1 1 0 0 0,1-1 0 0 0,0 1 0 0 0,0-1 0 0 0,-1 1-17 0 0,1 0 0 0 0,0-1 0 0 0,0 1 0 0 0,-1-1 0 0 0,1 1 0 0 0,0-1 0 0 0,0 1 0 0 0,0-1 0 0 0,1 1 0 0 0,-1-1 0 0 0,0 0 0 0 0,0 0 0 0 0,0 0 0 0 0,0 1 0 0 0,1-1 0 0 0,-1 0 0 0 0,0-1 0 0 0,-5-3 0 0 0,-9-4 0 0 0,0-1 0 0 0,0 0 0 0 0,1-1 0 0 0,0 0 0 0 0,-1-2 0 0 0,15 12 0 0 0,-22-18-13 0 0,5 4-54 0 0,16 15 67 0 0,1 0 0 0 0,-1-1 0 0 0,1 1 0 0 0,0 0 0 0 0,-1 0 0 0 0,1-1 0 0 0,0 1 0 0 0,-1 0 0 0 0,1-1 0 0 0,0 1 0 0 0,0 0 0 0 0,-1-1 0 0 0,1 1 0 0 0,0 0 0 0 0,0-1 0 0 0,-1 1 0 0 0,1-1 0 0 0,0 1 0 0 0,0 0 0 0 0,0-1 0 0 0,0 1 0 0 0,0-1 0 0 0,0 1 0 0 0,0-1 2 0 0,0 1-1 0 0,0-1 1 0 0,-1 1-1 0 0,1-1 1 0 0,0 1-1 0 0,0-1 1 0 0,0 1 0 0 0,0-1-1 0 0,0 1 1 0 0,0 0-1 0 0,-1-1 1 0 0,1 1-1 0 0,0-1 1 0 0,0 1-1 0 0,-1 0 1 0 0,1-1-1 0 0,0 1 1 0 0,-1 0-1 0 0,1-1 1 0 0,0 1-1 0 0,-1 0 1 0 0,1 0-1 0 0,0-1 1 0 0,-1 1-1 0 0,1 0 1 0 0,-1 0-1 0 0,1 0 1 0 0,0-1 0 0 0,-1 1-1 0 0,1 0 1 0 0,-1 0-1 0 0,1 0 1 0 0,-1 0-2 0 0,1 0 0 0 0,0 0 0 0 0,0 0 1 0 0,-1 0-1 0 0,1 0 0 0 0,0 0 1 0 0,0 0-1 0 0,-1 0 1 0 0,1 0-1 0 0,0-1 0 0 0,0 1 1 0 0,0 0-1 0 0,-1 0 0 0 0,1 0 1 0 0,0 0-1 0 0,0 0 1 0 0,0 0-1 0 0,0 0 0 0 0,-1-1 1 0 0,1 1-1 0 0,0 0 0 0 0,0 0 1 0 0,0 0-1 0 0,0 0 1 0 0,0-1-1 0 0,-1 1 0 0 0,1 0 1 0 0,0 0-1 0 0,0 0 0 0 0,0-1 1 0 0,0 1-1 0 0,0 0 1 0 0,0 0-1 0 0,0-1 0 0 0,0 1 1 0 0,0 0-1 0 0,0 0 0 0 0,0 0 0 0 0,-4-10 0 0 0,0 9-8 0 0,4 1 7 0 0,0 0 0 0 0,-1 0 0 0 0,1 0 0 0 0,0 0 0 0 0,0 0 0 0 0,0 0 0 0 0,0 0 0 0 0,0 0 0 0 0,-1 0 0 0 0,1 0 0 0 0,0 0 0 0 0,0 0 0 0 0,0 0 0 0 0,0 0 0 0 0,0 0 0 0 0,-1 0 0 0 0,1 0 0 0 0,0 0 0 0 0,0 0 0 0 0,0 0 0 0 0,0 0 0 0 0,0-1 0 0 0,0 1 0 0 0,-1 0 0 0 0,1 0 0 0 0,0 0 0 0 0,0 0 0 0 0,0 0 0 0 0,0 0-1 0 0,0 0 1 0 0,0 0 0 0 0,0-1 0 0 0,0 1 0 0 0,0 0 0 0 0,0 0 0 0 0,-1 0 0 0 0,1 0 0 0 0,0 0 0 0 0,0-1 0 0 0,0 1 0 0 0,0 0 0 0 0,0 0 0 0 0,0 0 0 0 0,0 0 1 0 0,0-1 0 0 0,0 0-1 0 0,0-1 0 0 0,-1 1 1 0 0,1 0-1 0 0,-1 0 1 0 0,1 0-1 0 0,0 1 1 0 0,-1-1-1 0 0,0 0 1 0 0,1 0-1 0 0,-1 0 1 0 0,0 0-1 0 0,1 0 1 0 0,-1 1-1 0 0,0-1 1 0 0,0 0-1 0 0,1 1 1 0 0,-1-1-1 0 0,0 0 1 0 0,0 1-1 0 0,0-1 1 0 0,0 1 0 0 0,1 0 1 0 0,-1 0-1 0 0,1 0 0 0 0,-1-1 0 0 0,1 1 0 0 0,-1 0 0 0 0,1-1 0 0 0,0 1 1 0 0,-1 0-1 0 0,1 0 0 0 0,0-1 0 0 0,-1 1 0 0 0,1-1 0 0 0,0 1 0 0 0,-1 0 0 0 0,1-1 1 0 0,0 1-1 0 0,-1-1 0 0 0,1 1 0 0 0,0-1 0 0 0,0 1 0 0 0,0-1 0 0 0,-1 0 0 0 0,0-1 8 0 0,-10-5 45 0 0,8 6-57 0 0,1 0 0 0 0,0-1 0 0 0,0 1 0 0 0,0-1 0 0 0,0 1-1 0 0,0-1 1 0 0,0 0 0 0 0,0 1 0 0 0,0-1 0 0 0,1 0 0 0 0,-1 0 0 0 0,1 0 0 0 0,-1-1 4 0 0,-5-4-1 0 0,5 5 1 0 0,0 0 0 0 0,1 0 0 0 0,-1 0 0 0 0,0 0 0 0 0,1 0 0 0 0,-1 0 1 0 0,1 0-1 0 0,-1-1 0 0 0,1 1 0 0 0,0-1 0 0 0,0 1 0 0 0,0-3 0 0 0,-12-13-6 0 0,1 3 55 0 0,11 13-50 0 0,1 0 0 0 0,-1 0-1 0 0,0 0 1 0 0,0 1 0 0 0,0-1 0 0 0,0 0 0 0 0,-1 1 0 0 0,1-1 0 0 0,0 1 0 0 0,-1-1 0 0 0,-1 0 1 0 0,1 0-5 0 0,0 0-1 0 0,1 1 1 0 0,-1-1 0 0 0,0 0 0 0 0,1 0 0 0 0,-1 0 0 0 0,1 0-1 0 0,-1-1 6 0 0,-4-20 48 0 0,4 13-32 0 0,-8-7-16 0 0,0 0 0 0 0,-9-10 0 0 0,3 8-64 0 0,15 17 64 0 0,1 1 0 0 0,-1 0-1 0 0,0 0 1 0 0,0 0-1 0 0,0 0 1 0 0,0 0 0 0 0,0 0-1 0 0,0 0 1 0 0,0 0 0 0 0,0 1-1 0 0,-1-2 1 0 0,0 2 5 0 0,1-1 1 0 0,0 0-1 0 0,-1 0 0 0 0,1-1 0 0 0,0 1 1 0 0,0 0-1 0 0,0 0 0 0 0,-1-1 0 0 0,1 1 0 0 0,1 0 1 0 0,-2-2-6 0 0,-27-34-54 0 0,21 27 54 0 0,7 9 0 0 0,0-1 0 0 0,0 1 0 0 0,0 0 0 0 0,0 0 0 0 0,0-1 0 0 0,1 1 0 0 0,-1-1 0 0 0,0 1 0 0 0,1 0 0 0 0,-1-1 0 0 0,-5-9 0 0 0,5 10 0 0 0,0 1 0 0 0,1-1 0 0 0,-1 0 0 0 0,0 0 0 0 0,1 0 0 0 0,-1 0 0 0 0,1 0 0 0 0,-1 0 0 0 0,1 0 0 0 0,0 0 0 0 0,-1-1 0 0 0,1 1 0 0 0,0 0 0 0 0,0 0 0 0 0,0 0 0 0 0,-1 0 0 0 0,1 0 0 0 0,0 0 0 0 0,0 0 0 0 0,-1 0 0 0 0,1 0 0 0 0,-1 0 0 0 0,1 0 0 0 0,-1 0 0 0 0,1 0 0 0 0,-1 1 0 0 0,1-1 0 0 0,-1 0 0 0 0,0 0 0 0 0,0 0 0 0 0,-7-12 0 0 0,8 11 0 0 0,-1 0 0 0 0,0 0 0 0 0,0 0 0 0 0,0 0 0 0 0,0 0 0 0 0,-1 0 0 0 0,1 1 0 0 0,0-1 0 0 0,-1 0 0 0 0,0 1 0 0 0,1-1 0 0 0,-1 1 0 0 0,0-1 0 0 0,0 1 0 0 0,1 0 0 0 0,-3-1 0 0 0,4 2 0 0 0,-1-1 0 0 0,1 1 0 0 0,-1 0 0 0 0,1-1 0 0 0,0 1 0 0 0,-1 0 0 0 0,1-1 0 0 0,0 1 0 0 0,-1 0 0 0 0,1-1 0 0 0,0 1 0 0 0,0-1 0 0 0,-1 1 0 0 0,1 0 0 0 0,0-1 0 0 0,0 1 0 0 0,0-1 0 0 0,0 1 0 0 0,-1-1 0 0 0,1 1 0 0 0,0-1 0 0 0,-4-7 0 0 0,2 7 0 0 0,1 0 0 0 0,0 0 0 0 0,0 0 0 0 0,-1 0 0 0 0,1-1 0 0 0,0 1 0 0 0,0 0 0 0 0,0-1 0 0 0,0 1 0 0 0,0-1 0 0 0,1 1 0 0 0,-1-1 0 0 0,0 1 0 0 0,1-1 0 0 0,-1 1 0 0 0,1-1 0 0 0,-1 0 0 0 0,1 1 0 0 0,0-1 0 0 0,0 0 0 0 0,0 1 0 0 0,0-1 0 0 0,0 0 0 0 0,0 1 0 0 0,-8-30 0 0 0,8 30 0 0 0,0 0 0 0 0,0 0 0 0 0,0 0 0 0 0,-1 0 0 0 0,1 0 0 0 0,0 0 0 0 0,-1 0 0 0 0,1 0 0 0 0,-1 0 0 0 0,1 0 0 0 0,-1 0 0 0 0,0 0 0 0 0,1 0 0 0 0,-1 0 0 0 0,0 0 0 0 0,1 0 0 0 0,-1 1 0 0 0,0-1 0 0 0,1 0 0 0 0,-1 0 0 0 0,1 0 0 0 0,-1 0 0 0 0,1-1 0 0 0,0 1 0 0 0,-1 0 0 0 0,1 0 0 0 0,0 0 0 0 0,0 0 0 0 0,0-1 0 0 0,-1 0 0 0 0,1 0 0 0 0,-1-1 0 0 0,1 1 0 0 0,-1 0 0 0 0,0-1 0 0 0,0 1 0 0 0,0 0 0 0 0,0 0 0 0 0,0 0 0 0 0,0 0 0 0 0,-7-16 0 0 0,0-1-2 0 0,6 16 9 0 0,1 1-1 0 0,0-1 0 0 0,-1 1 0 0 0,1-1 0 0 0,1 0 0 0 0,-1 0 0 0 0,0 1 1 0 0,1-1-1 0 0,-1-1-6 0 0,1 0 0 0 0,-1 1-1 0 0,1-1 1 0 0,-1 1 0 0 0,0-1 0 0 0,0 1 0 0 0,0 0 0 0 0,-1-1 0 0 0,-1-2 0 0 0,-5-15-53 0 0,1-4 53 0 0,4 17 0 0 0,0 0 0 0 0,1 0 0 0 0,0-1 0 0 0,1 1 0 0 0,-1-9 0 0 0,2 12 0 0 0,-1 1 0 0 0,0 0 0 0 0,0 0 0 0 0,0 0 0 0 0,-1 0 0 0 0,0-2 0 0 0,-3-9 0 0 0,-1 5 0 0 0,4 8 0 0 0,1 0 0 0 0,0 0 0 0 0,0 0 0 0 0,0 0 0 0 0,0 0 0 0 0,0 0 0 0 0,0 0 0 0 0,0-2 0 0 0,-1-2 0 0 0,1 0 0 0 0,0 0 0 0 0,0 0 0 0 0,1 0 0 0 0,0-5 0 0 0,-2 6 0 0 0,0 0 0 0 0,1-16 0 0 0,1-17 0 0 0,-1 21 36 0 0,0 13-30 0 0,1-1 0 0 0,0 0-1 0 0,0 0 1 0 0,0 0-1 0 0,1-2-5 0 0,0 2 0 0 0,-1 0 0 0 0,1-1 0 0 0,-1 1 0 0 0,-1 0 0 0 0,1 0 0 0 0,-1-3 0 0 0,0 3 0 0 0,0-1 0 0 0,1 1 0 0 0,0-1 0 0 0,0 0 0 0 0,0 1 0 0 0,2-15 0 0 0,-1 0 0 0 0,-1 0 0 0 0,0 20 0 0 0,0-7 0 0 0,0 1 0 0 0,1 0 0 0 0,0 0 0 0 0,0 0 0 0 0,1 0 0 0 0,-1 0 0 0 0,2-1 0 0 0,-3 6 0 0 0,0-1 0 0 0,0 0 0 0 0,0 0 0 0 0,0 0 0 0 0,-1 0 0 0 0,1 0 0 0 0,0 1 0 0 0,-1-1 0 0 0,1 0 0 0 0,-1 0 0 0 0,0 0 0 0 0,0 0 0 0 0,-3-15 0 0 0,4 13 0 0 0,0 1 0 0 0,1 0 0 0 0,-1 0 0 0 0,1-1 0 0 0,0 1 0 0 0,1-2 0 0 0,2-16 0 0 0,-4 20 0 0 0,0 0 0 0 0,0 0 0 0 0,0-1 0 0 0,0 1 0 0 0,0 0 0 0 0,0 0 0 0 0,0-1 0 0 0,0 1 0 0 0,0 0 0 0 0,1 0 0 0 0,-1 0 0 0 0,0-1 0 0 0,1 1 0 0 0,-1 0 0 0 0,1 0 0 0 0,0 0 0 0 0,-1 0 0 0 0,1 0 0 0 0,0-1 0 0 0,0 1 0 0 0,0-1 0 0 0,0 1 0 0 0,0-1 0 0 0,0 0 0 0 0,-1 1 0 0 0,1-1 0 0 0,0 0 0 0 0,-1 0 0 0 0,1-1 0 0 0,7-21 0 0 0,-5 15 0 0 0,2 1 0 0 0,-2 1 0 0 0,-1 0 0 0 0,4 0 0 0 0,0-2-8 0 0,-5 7 4 0 0,0 0 1 0 0,0 1-1 0 0,0-1 0 0 0,0 0 1 0 0,1 0-1 0 0,-1 1 1 0 0,0-1-1 0 0,1 1 0 0 0,0-1 1 0 0,-1 1-1 0 0,1 0 1 0 0,0 0-1 0 0,0 0 0 0 0,0-1 1 0 0,1 1 3 0 0,2-2-34 0 0,25-28 90 0 0,-25 27-56 0 0,-1 1 0 0 0,-1 0 0 0 0,-1 1 0 0 0,1-1 0 0 0,0 0 0 0 0,-1 0 0 0 0,2-2 0 0 0,-3 3 0 0 0,1 1 0 0 0,0-1 0 0 0,-1 1 0 0 0,1 0 0 0 0,0 0 0 0 0,-1-1 0 0 0,1 1 0 0 0,1 0 0 0 0,-2 0 0 0 0,1 1 0 0 0,-1-1 0 0 0,1 0 0 0 0,-1 0 0 0 0,0 0 0 0 0,1 0 0 0 0,-1 0 0 0 0,0-1 0 0 0,0 1 0 0 0,0 0 0 0 0,0 0 0 0 0,1-2 0 0 0,1-1-46 0 0,1-1-1 0 0,0 1 0 0 0,1-1 0 0 0,-1 1 0 0 0,1 0 1 0 0,0 1-1 0 0,4-3 47 0 0,-6 3-9 0 0,5-2-4 0 0,0 0 115 0 0,0 0 0 0 0,0-1-1 0 0,7-6-101 0 0,-1 1-134 0 0,-6 4 186 0 0,-1 0-1 0 0,1-1 0 0 0,3-4-51 0 0,-5 6 121 0 0,0 0 1 0 0,0 0-1 0 0,1 1 0 0 0,3-3-121 0 0,14-11 53 0 0,17-13-380 0 0,-32 26 335 0 0,-1 1-1 0 0,-1-2 0 0 0,1 1 0 0 0,-1-1 1 0 0,0 0-1 0 0,2-4-7 0 0,-1 2 64 0 0,-1 0-1 0 0,1 1 1 0 0,4-4-64 0 0,-4 4-150 0 0,-7 7 57 0 0,-1 0 100 0 0,0 1-1 0 0,0-1 1 0 0,1 1-1 0 0,-1-1 1 0 0,0 1 0 0 0,0-1-1 0 0,0 1 1 0 0,0-1-1 0 0,1 0 1 0 0,-1 1 0 0 0,0-1-1 0 0,1 1 1 0 0,-1 0-1 0 0,0-1 1 0 0,1 1 0 0 0,-1-1-1 0 0,0 1 1 0 0,1-1-1 0 0,-1 1 1 0 0,1 0 0 0 0,-1-1-1 0 0,1 1 1 0 0,-1 0-1 0 0,1 0 1 0 0,-1-1 0 0 0,1 1-7 0 0,2-2 38 0 0,-1 1 0 0 0,1-1 0 0 0,-1 0 0 0 0,0 0 0 0 0,0 0 0 0 0,2-2-38 0 0,6-7 21 0 0,-10 10-21 0 0,1 0 0 0 0,-1 0 0 0 0,1 0 0 0 0,-1 0 0 0 0,1 0 0 0 0,0 0 0 0 0,-1 0 0 0 0,1 1 0 0 0,0-1 0 0 0,0 0 0 0 0,0 0 0 0 0,0 1 0 0 0,0-1 0 0 0,0 0 0 0 0,0 1 0 0 0,0-1 0 0 0,0 1 0 0 0,0-1 0 0 0,0 1 0 0 0,0 0 0 0 0,0-1 0 0 0,1 1 0 0 0,5-3 0 0 0,15-20 0 0 0,-14 13-128 0 0,0 0 0 0 0,0 0 0 0 0,1-5 128 0 0,-8 14 40 0 0,15-6 284 0 0,-2-9-302 0 0,-13 14-22 0 0,0-1 0 0 0,1 1 0 0 0,0 0-1 0 0,-1 0 1 0 0,1 1 0 0 0,0-1 0 0 0,0 0-1 0 0,1 0 1 0 0,0 0 0 0 0,0 0 0 0 0,-1 0 0 0 0,1 0 0 0 0,-1 0 0 0 0,1 0 0 0 0,-1 0 0 0 0,2-3 0 0 0,4-3 0 0 0,19-26 0 0 0,-26 33 0 0 0,1-1 0 0 0,0 1 0 0 0,-1-1 0 0 0,1 1 0 0 0,0 0 0 0 0,0 0 0 0 0,0 0 0 0 0,0 0 0 0 0,-1 1 0 0 0,-1 0 0 0 0,1 0 0 0 0,0-1 0 0 0,-1 1 0 0 0,1 0 0 0 0,-1 0 0 0 0,1-1 0 0 0,-1 1 0 0 0,1 0 0 0 0,0-1 0 0 0,-1 1 0 0 0,1-1 0 0 0,-1 1 0 0 0,0 0 0 0 0,1-1 0 0 0,-1 1 0 0 0,1-1 0 0 0,-1 0 0 0 0,0 1 0 0 0,1-1 0 0 0,-1 1 0 0 0,0-1 0 0 0,0 1 0 0 0,1-1 0 0 0,-1 0 0 0 0,0 0 0 0 0,1-1 0 0 0,1-1 8 0 0,1-1-1 0 0,-1 1 1 0 0,1 0-1 0 0,0 1 1 0 0,0-1-1 0 0,0 0 1 0 0,0 1-1 0 0,1-1 1 0 0,-1 1-1 0 0,2 0-7 0 0,-1-1-11 0 0,18-14 11 0 0,2-2 0 0 0,-22 18 0 0 0,0 0 0 0 0,0 0 0 0 0,-1 0 0 0 0,1 0 0 0 0,0-1 0 0 0,-1 1 0 0 0,1-1 0 0 0,-1 1 0 0 0,1-1 0 0 0,-1 0 0 0 0,1 0 0 0 0,17-20 0 0 0,21-4 0 0 0,-8-3 0 0 0,-30 29 0 0 0,0 0 0 0 0,6-4 0 0 0,-5 2 0 0 0,-1 2 0 0 0,0-1 0 0 0,-1 0 0 0 0,1 0 0 0 0,0 0 0 0 0,-1 0 0 0 0,1-1 0 0 0,-1 1 0 0 0,0 0 0 0 0,1-1 0 0 0,-1 1 0 0 0,0 0 0 0 0,0-1 0 0 0,1 0 0 0 0,-1 1 0 0 0,-1-1 0 0 0,1 0 0 0 0,0 1 0 0 0,0-1 0 0 0,-1 0 0 0 0,1-1 0 0 0,5-3 0 0 0,10-16 236 0 0,-14 19-253 0 0,0 0 0 0 0,0 0 0 0 0,0 0 0 0 0,0 0 0 0 0,1 0 0 0 0,0 0 0 0 0,-1 1 0 0 0,1-1 0 0 0,0 1 0 0 0,0 0 0 0 0,0 0 0 0 0,1 0 17 0 0,-1 0 26 0 0,0-1 0 0 0,0 1 0 0 0,0-1-1 0 0,0 1 1 0 0,-1-1 0 0 0,1 0 0 0 0,-1 0 0 0 0,0 0-1 0 0,1 0-25 0 0,-3 0 0 0 0,0 2 0 0 0,1 0 0 0 0,-1 0 0 0 0,0 1 0 0 0,0-1 0 0 0,1 0 0 0 0,-1 0 0 0 0,0 0 0 0 0,1 0 0 0 0,-1 0 0 0 0,1 1 0 0 0,-1-1 0 0 0,1 0 0 0 0,0 1 0 0 0,-1-1 0 0 0,1 0 0 0 0,-1 1 0 0 0,1-1 0 0 0,0 0 0 0 0,0 1 0 0 0,-1-1 0 0 0,2 1 0 0 0,-1-1 0 0 0,0 0 0 0 0,0 0 0 0 0,0 0 0 0 0,0 1 0 0 0,-1-1 0 0 0,1 0 0 0 0,0 0 0 0 0,0 0 0 0 0,-1 0 0 0 0,1-1 0 0 0,-1 1 0 0 0,1 0 0 0 0,-1 0 0 0 0,1 0 0 0 0,-1 0 0 0 0,0-1 0 0 0,1 1 0 0 0,5-15 0 0 0,-6 12 0 0 0,0 4 0 0 0,1-1 0 0 0,-1 0 0 0 0,0 0 0 0 0,0 0 0 0 0,0 0 0 0 0,1 1 0 0 0,-1-1 0 0 0,0 0 0 0 0,1 0 0 0 0,-1 1 0 0 0,0-1 0 0 0,1 0 0 0 0,-1 0 0 0 0,1 1 0 0 0,-1-1 0 0 0,1 1 0 0 0,0-1 0 0 0,-1 0 0 0 0,2 0 0 0 0,7-7 0 0 0,-7 7 0 0 0,0-1 0 0 0,0 1 0 0 0,0-1 0 0 0,0 1 0 0 0,0-1 0 0 0,-1 0 0 0 0,1 0 0 0 0,-1 0 0 0 0,0 0 0 0 0,1 0 0 0 0,0-1 0 0 0,13-15 0 0 0,-13 15 0 0 0,10-10 0 0 0,14-14 0 0 0,-6 7 80 0 0,10-12-80 0 0,-25 25-36 0 0,-4 4 40 0 0,1-1 0 0 0,0 1 0 0 0,0 0 0 0 0,0 1 0 0 0,0-1 0 0 0,1 0 0 0 0,-1 1-4 0 0,9-10-39 0 0,-2 3 52 0 0,0-1 0 0 0,0 0 0 0 0,6-10-13 0 0,-15 18 0 0 0,9-1 0 0 0,-7 3 0 0 0,-1-1 4 0 0,0 1-1 0 0,0-1 0 0 0,0 1 0 0 0,0-1 1 0 0,0 0-1 0 0,0 1 0 0 0,0-1 1 0 0,0 0-1 0 0,0 0 0 0 0,0 1 1 0 0,0-1-1 0 0,0-1-3 0 0,1 0 5 0 0,1-1 0 0 0,0 1 0 0 0,0-1 0 0 0,0 1 0 0 0,0 0 0 0 0,0 0 0 0 0,3-1-5 0 0,-2 0 12 0 0,-2 2-4 0 0,0 0-1 0 0,0 0 1 0 0,0 1-1 0 0,0-1 1 0 0,0 1-1 0 0,0-1 1 0 0,0 1-1 0 0,0-1 1 0 0,0 1-1 0 0,0 0 1 0 0,0 0-1 0 0,0 0 1 0 0,0 0-1 0 0,0 0-7 0 0,11-1 0 0 0,-8 0 0 0 0,-1 0 0 0 0,1 1 0 0 0,-1-1 0 0 0,1 1 0 0 0,0 0 0 0 0,-1 1 0 0 0,2-1 0 0 0,40 16 0 0 0,-45-16 0 0 0,1 1 0 0 0,-1 0 0 0 0,0-1 0 0 0,1 1 0 0 0,-1-1 0 0 0,1 0 0 0 0,-1 1 0 0 0,0-1 0 0 0,1 0 0 0 0,-1 0 0 0 0,1 0 0 0 0,-1 0 0 0 0,1 0 0 0 0,-1 0 0 0 0,0 0 0 0 0,1 0 0 0 0,-1-1 0 0 0,1 1 0 0 0,-1-1 0 0 0,10-1 0 0 0,61 2 0 0 0,5-5 0 0 0,-24-3 0 0 0,-27 7 27 0 0,0-1-1 0 0,4-2-26 0 0,2 0 11 0 0,31-7 53 0 0,-21 4-53 0 0,-39 7 3 0 0,16-1 25 0 0,7-3-35 0 0,-4 1 26 0 0,0 1 0 0 0,19 1-30 0 0,10-7 80 0 0,-41 7-66 0 0,-1 1-1 0 0,1-1 0 0 0,0-1 1 0 0,6-1-14 0 0,30-5 64 0 0,-38 6-63 0 0,0 1 1 0 0,1-1 0 0 0,-1 2 0 0 0,0-1-1 0 0,1 1 1 0 0,3 1-2 0 0,31 0 0 0 0,-20 0 0 0 0,9 3 0 0 0,-29-4 0 0 0,26 0 0 0 0,-21 1 0 0 0,-2-1 0 0 0,22-2 0 0 0,28-3 0 0 0,-27-1 54 0 0,-11 2-44 0 0,-15 2-7 0 0,0 0-4 0 0,14-1-1 0 0,2 1 2 0 0,-9 1 0 0 0,-1 0 0 0 0,0-1 0 0 0,0 0 0 0 0,8-2 0 0 0,51-7 0 0 0,-48 7 48 0 0,20 0-48 0 0,0 0 24 0 0,-34 3-24 0 0,3 1 0 0 0,28 0 0 0 0,12-2-50 0 0,46-8 50 0 0,-36 3-14 0 0,65-4 78 0 0,-99 7-96 0 0,0-2 0 0 0,6-2 32 0 0,11-3-24 0 0,-19 5 23 0 0,1 0 82 0 0,19-2-81 0 0,-17 6 0 0 0,0 1 0 0 0,2 1 0 0 0,-6 0 0 0 0,39-4 0 0 0,48 1 64 0 0,-80 4-64 0 0,1 1 0 0 0,0 2 0 0 0,5 2 0 0 0,-31-5 0 0 0,1-1 0 0 0,-1 0 0 0 0,1 0 0 0 0,-1-1 0 0 0,4 0 0 0 0,9 0 0 0 0,45-7 64 0 0,-37 7-64 0 0,-14 0 0 0 0,0 1 0 0 0,0 0 0 0 0,4 1 0 0 0,1 1 16 0 0,-1-2 1 0 0,0 0-1 0 0,4 0-16 0 0,11-1 15 0 0,-9 0-12 0 0,0-2 0 0 0,-1 0 0 0 0,14-4-3 0 0,-13 3 22 0 0,-1 0 0 0 0,1 2 0 0 0,13-1-22 0 0,173 0 297 0 0,-91-2-173 0 0,-87 4-92 0 0,26-5-32 0 0,-26 2 86 0 0,28 1-86 0 0,-50 3 7 0 0,0 0-7 0 0,-1 0 1 0 0,1 0 0 0 0,0-1 0 0 0,-1 0-1 0 0,6-1 0 0 0,-6 1 0 0 0,1 0 0 0 0,-1 0 0 0 0,1 0 0 0 0,-1 1 0 0 0,1 0 0 0 0,1 0 0 0 0,25 0 0 0 0,-15-3 0 0 0,-2 1 0 0 0,0 0 0 0 0,7 1 0 0 0,27-4 50 0 0,-28 2-36 0 0,-8-1-16 0 0,-10 3 4 0 0,1-1 0 0 0,-1 1 0 0 0,1 0 1 0 0,-1 0-1 0 0,1 0 0 0 0,1 1-2 0 0,27-6 45 0 0,-25 3-37 0 0,-3 2-8 0 0,-1 0 0 0 0,1-1 0 0 0,-1 0 0 0 0,0 0 0 0 0,1-1 0 0 0,16-7 0 0 0,53-12 0 0 0,-68 19 0 0 0,-4 2 0 0 0,1 0 0 0 0,-1-1 0 0 0,1 1 0 0 0,-1 1 0 0 0,1-1 0 0 0,-1 0 0 0 0,1 0 0 0 0,0 1 0 0 0,0 0 0 0 0,1-1 2 0 0,3 0 28 0 0,-1-1 0 0 0,0 0 1 0 0,0 0-1 0 0,3-2-30 0 0,1 0 5 0 0,6-1-5 0 0,0-1 0 0 0,0 2 0 0 0,0 0 0 0 0,13 0 0 0 0,-5-2-25 0 0,-19 5 17 0 0,0 0 0 0 0,0 0 1 0 0,0 0-1 0 0,-1 1 0 0 0,4-1 8 0 0,39 1 0 0 0,-35 0 0 0 0,-7 0 0 0 0,7 4 0 0 0,14 6 0 0 0,-13-5 0 0 0,-1-1 0 0 0,11 8 0 0 0,-7 0 0 0 0,-8-5 0 0 0,0 0 11 0 0,2 0 32 0 0,1 1-33 0 0,-3-1-10 0 0,-7-6 0 0 0,-1 0 0 0 0,0 0 0 0 0,1-1 0 0 0,-1 1 0 0 0,1 0 0 0 0,-1-1 0 0 0,1 1 0 0 0,-1-1 0 0 0,1 1 0 0 0,-1-1 0 0 0,1 1 0 0 0,-1-1 0 0 0,1 1 0 0 0,0-1 0 0 0,-1 1 0 0 0,1-1 0 0 0,0 0 0 0 0,-1 1 0 0 0,1-1 0 0 0,0 0 0 0 0,0 0 0 0 0,3 2 0 0 0,3 7 0 0 0,1-1 0 0 0,4-3 0 0 0,1 1 0 0 0,-4-1 0 0 0,3-1 0 0 0,-2 0 0 0 0,1 2 0 0 0,-2-1 0 0 0,0-2 0 0 0,3 2 0 0 0,13 8 11 0 0,-20-10 45 0 0,8 8-59 0 0,-5-5 3 0 0,-6-5 0 0 0,-1 0 0 0 0,0 0 0 0 0,1 0 0 0 0,-1 0 0 0 0,0 0 0 0 0,0 0 0 0 0,0 1 0 0 0,0-1 0 0 0,0 0 0 0 0,0 1 0 0 0,0-1 0 0 0,-1 0 0 0 0,2 2 0 0 0,0 2 0 0 0,-2-4 0 0 0,1 0 0 0 0,0 0 0 0 0,-1 0 0 0 0,1 0 0 0 0,-1-1 0 0 0,1 1 0 0 0,-1 0 0 0 0,0 0 0 0 0,1 0 0 0 0,-1 0 0 0 0,0 0 0 0 0,0 0 0 0 0,1 0 0 0 0,-1 0 0 0 0,0 0 0 0 0,0 0 0 0 0,0 0 0 0 0,0 0 0 0 0,0 0 0 0 0,-1 1 0 0 0,1 5 0 0 0,15 31 60 0 0,-15-38-57 0 0,0 1-1 0 0,0 0 1 0 0,0 0-1 0 0,0 0 1 0 0,0 0-1 0 0,0 0 1 0 0,0 0-1 0 0,0 0 1 0 0,1-1 0 0 0,-1 1-1 0 0,0 0 1 0 0,1 0-1 0 0,-1 0 1 0 0,1-1-1 0 0,-1 1 1 0 0,1 0-1 0 0,-1 0 1 0 0,1-1-1 0 0,-1 1 1 0 0,1 0-1 0 0,0-1 1 0 0,0 1-1 0 0,0 0-2 0 0,3 4 18 0 0,-2 1-1 0 0,5 12 30 0 0,6 11 17 0 0,-1 10-64 0 0,-7-10 0 0 0,-4-28 3 0 0,0 1 1 0 0,-1-1-1 0 0,1 1 0 0 0,-1 0 0 0 0,1-1 0 0 0,-1 1 1 0 0,1 0-1 0 0,-1 0 0 0 0,0-1 0 0 0,0 1 0 0 0,0 1-3 0 0,4 23 29 0 0,-1-17-18 0 0,8 15 47 0 0,-9-21-57 0 0,0 0 0 0 0,0 1 0 0 0,-1-1 0 0 0,1 1 0 0 0,-1-1 0 0 0,0 1 0 0 0,0 2-1 0 0,2 21 72 0 0,-2-19-24 0 0,2 0-36 0 0,-3-8-12 0 0,1 1 0 0 0,-1 0 0 0 0,0 0 0 0 0,0-1 0 0 0,1 1 0 0 0,-1 0 0 0 0,0 0 0 0 0,0 0 0 0 0,0 0 0 0 0,0-1 0 0 0,0 1 0 0 0,0 0 0 0 0,0 0 0 0 0,0 0 0 0 0,0 0 0 0 0,0 0 0 0 0,0 4 0 0 0,1-3 0 0 0,0 1 0 0 0,0-1 0 0 0,0 0 0 0 0,0 0 0 0 0,1 1 0 0 0,-1-1 0 0 0,1 0 0 0 0,-1-1 0 0 0,1 1 0 0 0,0 0 0 0 0,1 1 0 0 0,4 6 0 0 0,5 13 0 0 0,-10-18 12 0 0,1 0-1 0 0,0 0 1 0 0,1 0-1 0 0,-1 0 1 0 0,4 3-12 0 0,4 4 6 0 0,-6-4-6 0 0,-5-5 0 0 0,1-1 0 0 0,-1 0 0 0 0,1 0 0 0 0,-1 1 0 0 0,1-1 0 0 0,0 0 0 0 0,0 0 0 0 0,0 0 0 0 0,-1 0 0 0 0,1 0 0 0 0,0 0 0 0 0,0 0 0 0 0,1 0 0 0 0,-1-1 0 0 0,0 1 0 0 0,0 0 0 0 0,0 0 0 0 0,1-1 0 0 0,14 13 0 0 0,-14-10 0 0 0,1-1 0 0 0,0 1 0 0 0,0-1 0 0 0,0 0 0 0 0,0 0 0 0 0,2 1 0 0 0,3 1 0 0 0,-3 3 0 0 0,-3-2 0 0 0,2 2 0 0 0,15 5 0 0 0,-9-7 0 0 0,-1 2 0 0 0,1-1 0 0 0,1 3 0 0 0,4 2 0 0 0,14 18 0 0 0,-14-14 0 0 0,3 5 11 0 0,-15-15 5 0 0,-2-3-12 0 0,1 0-1 0 0,0 0 0 0 0,-1 0 1 0 0,1 0-1 0 0,0-1 0 0 0,0 1 1 0 0,0-1-1 0 0,0 1 1 0 0,1-1-1 0 0,-1 0 0 0 0,2 1-3 0 0,-2-1 0 0 0,-1 0 0 0 0,1 0 0 0 0,-1 1 0 0 0,1-1 0 0 0,-1 0 0 0 0,0 0 0 0 0,1 0 0 0 0,-1 1 0 0 0,0-1 0 0 0,0 1 0 0 0,0 0 0 0 0,8 9 0 0 0,26 28 0 0 0,12 10 0 0 0,-36-34 0 0 0,0 0 0 0 0,5 12 0 0 0,-8-15 0 0 0,-3-10 0 0 0,-2-1 0 0 0,8 12 0 0 0,-10-11 0 0 0,1 0 0 0 0,-1 0 0 0 0,1 0 0 0 0,0-1 0 0 0,-1 1 0 0 0,1 0 0 0 0,0-1 0 0 0,1 1 0 0 0,-2-1 0 0 0,4 4 0 0 0,6 8 0 0 0,5-1 0 0 0,4 9 64 0 0,-15-16-53 0 0,14 2 42 0 0,-5-1-53 0 0,-10-6 0 0 0,-1-1 0 0 0,0 1 3 0 0,-2 0-1 0 0,0 0 1 0 0,0 0-1 0 0,0 0 1 0 0,0 0 0 0 0,0 0-1 0 0,-1 1 1 0 0,1-1-1 0 0,0 0 1 0 0,0 0-1 0 0,0 1 1 0 0,0-1-1 0 0,0 1 1 0 0,0-1-1 0 0,-1 1 1 0 0,1-1-1 0 0,0 1 1 0 0,0-1-1 0 0,-1 1 1 0 0,1 0 0 0 0,0 0-3 0 0,4 1 2 0 0,1 1 0 0 0,-1-1 0 0 0,1 0 0 0 0,-1 0 0 0 0,4 0-2 0 0,9 3 11 0 0,-15-3-3 0 0,0-1 0 0 0,0 0 0 0 0,0 0 1 0 0,0 0-1 0 0,0-1 0 0 0,1 1 0 0 0,0-1-8 0 0,14 5-4 0 0,9 6 11 0 0,-21-9 3 0 0,0 0-1 0 0,0 0 1 0 0,0 1-1 0 0,-1 0 1 0 0,1 0-1 0 0,4 4-9 0 0,-5-4 0 0 0,-1 0 0 0 0,1 0 0 0 0,0-1 0 0 0,0 0 0 0 0,0 1 0 0 0,1-1 0 0 0,23 11 0 0 0,-12-3 0 0 0,-4-2 0 0 0,0 0 0 0 0,-1 1 0 0 0,0 0 0 0 0,6 7 0 0 0,20 25 64 0 0,-29-33-64 0 0,-3-4 0 0 0,-1 1 0 0 0,0-1 0 0 0,0 1 0 0 0,-1 1 0 0 0,1-1 0 0 0,2 6 0 0 0,3 2 0 0 0,-2 1 0 0 0,-6-9 0 0 0,0 0 0 0 0,1 0 0 0 0,-1 0 0 0 0,1 0 0 0 0,0-1 0 0 0,1 1 0 0 0,-1-1 0 0 0,2 1 0 0 0,25 33 64 0 0,-27-33-59 0 0,-1-2-2 0 0,0-1 0 0 0,0 0 0 0 0,0 0 0 0 0,0 1 0 0 0,0-1 0 0 0,0-1 0 0 0,0 1 0 0 0,1 0 0 0 0,-1 0 0 0 0,1-1 0 0 0,0 0 0 0 0,-1 1 0 0 0,1-1 0 0 0,0 0 1 0 0,0 0-1 0 0,2 0-3 0 0,-4-1 0 0 0,-1 0 1 0 0,1 1-1 0 0,0-1 1 0 0,0 0 0 0 0,0 1-1 0 0,-1-1 1 0 0,1 0 0 0 0,0 1-1 0 0,-1-1 1 0 0,1 1 0 0 0,0-1-1 0 0,-1 1 1 0 0,1-1-1 0 0,0 1 1 0 0,-1 0 0 0 0,1-1-1 0 0,-1 1 0 0 0,1 0 1 0 0,-1-1-1 0 0,0 0 0 0 0,1 1 1 0 0,-1-1-1 0 0,0 0 1 0 0,1 0-1 0 0,-1 0 0 0 0,0 1 1 0 0,1-1-1 0 0,-1 0 0 0 0,1 0 1 0 0,-1 0-1 0 0,0 1 1 0 0,1-1-1 0 0,-1 0 0 0 0,1 0 1 0 0,-1 0-1 0 0,0 0 0 0 0,1 0 1 0 0,-1 0-1 0 0,1 0 1 0 0,-1 0-1 0 0,1 0 0 0 0,-1 0 1 0 0,0 0-1 0 0,1-1 1 0 0,-1 1-1 0 0,1 0 0 0 0,2 1 43 0 0,-3 0-43 0 0,0-1 1 0 0,1 1-1 0 0,-1 0 1 0 0,1-1-1 0 0,-1 0 1 0 0,1 1-1 0 0,-1-1 1 0 0,1 1-1 0 0,-1-1 1 0 0,1 0-1 0 0,-1 1 1 0 0,1-1-1 0 0,-1 0 1 0 0,1 1-1 0 0,0-1 1 0 0,-1 0 0 0 0,1 0-1 0 0,0 0 1 0 0,-1 0-1 0 0,1 1 1 0 0,0-1-1 0 0,-1 0 0 0 0,1 0 0 0 0,-1 0 0 0 0,1 0 0 0 0,0 0 0 0 0,-1 0 0 0 0,1 0 0 0 0,-1 1 0 0 0,1-1 0 0 0,-1 0 0 0 0,1 0 0 0 0,-1 1 0 0 0,0-1 0 0 0,1 0 0 0 0,-1 1 0 0 0,1-1 0 0 0,-1 0 0 0 0,1 1-1 0 0,-1-1 1 0 0,0 1 0 0 0,1-1 0 0 0,-1 1 0 0 0,0-1 0 0 0,0 1 0 0 0,1-1 0 0 0,9 11 9 0 0,0-2 1 0 0,1 1-1 0 0,0-1 0 0 0,1-1 0 0 0,0 0 0 0 0,0-1 0 0 0,5 2-9 0 0,2 5 0 0 0,-4-2 0 0 0,-10-8 0 0 0,0 0 0 0 0,-1 0 0 0 0,1 0 0 0 0,-1 0 0 0 0,0 1 0 0 0,2 3 0 0 0,3 2 0 0 0,21 28 64 0 0,-2-1-53 0 0,-23-29 0 0 0,0 0 1 0 0,-1 0-1 0 0,0 0 0 0 0,0 0 1 0 0,1 8-12 0 0,-1-6-1 0 0,0 0-1 0 0,1 0 1 0 0,4 6 1 0 0,1 1 0 0 0,-5-8 0 0 0,1-1 0 0 0,-1 0 0 0 0,1 0 0 0 0,3 2 0 0 0,15 18 0 0 0,-19-20 0 0 0,1-1 0 0 0,0 0 0 0 0,6 5 0 0 0,-1-2 3 0 0,0 1 0 0 0,0 0-1 0 0,-1 1 1 0 0,5 9-3 0 0,2 11 53 0 0,-5-15-44 0 0,-10-13-1 0 0,1 0 1 0 0,-1 0-1 0 0,1 0 0 0 0,-1 0 0 0 0,-1 0 0 0 0,1 1 1 0 0,-1-1-1 0 0,1 3-8 0 0,5 11 52 0 0,9 36 13 0 0,-9-16-1 0 0,-7-15-5 0 0,1-4 6 0 0,-1 0 0 0 0,-1 0 0 0 0,-2 4-65 0 0,-7 37 74 0 0,6-44-70 0 0,2-6 11 0 0,0 0 0 0 0,0 0 0 0 0,1 0 0 0 0,0 10-15 0 0,0-12 0 0 0,0 0 0 0 0,-1-1 0 0 0,1 1 0 0 0,-2-1 0 0 0,0 3 0 0 0,0-1 0 0 0,1-1 0 0 0,-3 10 0 0 0,5-13 3 0 0,-1 0 0 0 0,0 0 0 0 0,0 0 0 0 0,0 1 0 0 0,-1-1-1 0 0,1-1 1 0 0,-1 1 0 0 0,-1 0 0 0 0,1 0 0 0 0,-1 0-3 0 0,-10 24 25 0 0,10-21-24 0 0,-1 0 0 0 0,0-1 0 0 0,-1 1 1 0 0,0-1-1 0 0,0 0 0 0 0,0 0 0 0 0,-1 0 1 0 0,-2 1-2 0 0,-11 14 0 0 0,-3-2 0 0 0,5 3 54 0 0,-22 11-44 0 0,15-11-10 0 0,24-23 0 0 0,-1 1 0 0 0,1-1 0 0 0,-1 1 0 0 0,0-1 0 0 0,1 1 0 0 0,-1-1 0 0 0,1 1 0 0 0,-1-1 0 0 0,1 1 0 0 0,-1 0 0 0 0,1-1 0 0 0,0 1 0 0 0,-1 0 0 0 0,1-1 0 0 0,0 1 0 0 0,-1 0 0 0 0,1 0 0 0 0,0-1 0 0 0,0 1 0 0 0,0 0 0 0 0,0 0 0 0 0,0 0 0 0 0,0 2 0 0 0,-2 1 3 0 0,0-1 0 0 0,0 1 1 0 0,0-1-1 0 0,0 1 0 0 0,0-1 0 0 0,0 0 0 0 0,-1 0 0 0 0,0 0 0 0 0,0-1-3 0 0,-35 28 35 0 0,29-24-34 0 0,-12 6-1 0 0,-62 40 0 0 0,57-36 0 0 0,23-14 0 0 0,-1 1 0 0 0,1-1 0 0 0,-1 0 0 0 0,0 0 0 0 0,0 0 0 0 0,-1 0 0 0 0,-67 32 0 0 0,50-22 0 0 0,18-9 0 0 0,0 0 0 0 0,0-1 0 0 0,0 0 0 0 0,-1 0 0 0 0,1 0 0 0 0,-1 0 0 0 0,-3 0 0 0 0,5-1 0 0 0,-1 0 0 0 0,0 1 0 0 0,1 0 0 0 0,0-1 0 0 0,-1 1 0 0 0,1 1 0 0 0,0-1 0 0 0,0 0 0 0 0,0 1 0 0 0,0 0 0 0 0,-2 1 0 0 0,-17 15 0 0 0,16-15 0 0 0,-1 0 0 0 0,1-1 0 0 0,0 1 0 0 0,0 1 0 0 0,1-1 0 0 0,-1 1 0 0 0,1 0 0 0 0,0 0 0 0 0,0 0 0 0 0,-2 5 0 0 0,5-8 0 0 0,1 0 0 0 0,-1 0 0 0 0,0 0 0 0 0,0 0 0 0 0,0 0 0 0 0,0-1 0 0 0,0 1 0 0 0,0-1 0 0 0,0 1 0 0 0,-2 0 0 0 0,2-1 0 0 0,0 0 0 0 0,-1 0 0 0 0,1 1 0 0 0,0-1 0 0 0,0 1 0 0 0,0 0 0 0 0,0 0 0 0 0,1-1 0 0 0,-1 1 0 0 0,0 0 0 0 0,0 2 0 0 0,-32 53 0 0 0,22-22 0 0 0,-2 0 0 0 0,9-20 0 0 0,1-5 0 0 0,0 1 0 0 0,1-1 0 0 0,0 1 0 0 0,0 1 0 0 0,0-2 0 0 0,-1 4 0 0 0,0 17 0 0 0,2-23 0 0 0,-5 11 0 0 0,-18 44 0 0 0,15-3 0 0 0,6-51 0 0 0,3-8-21 0 0,1 0 1 0 0,-1 1-1 0 0,0-1 0 0 0,1 0 0 0 0,-1 1 0 0 0,0-1 0 0 0,1 1 1 0 0,0-1-1 0 0,-1 1 0 0 0,1-1 0 0 0,0 0 0 0 0,0 1 0 0 0,-1 0 21 0 0,0 5-233 0 0,-1-3 259 0 0,1 0-1 0 0,0 0 0 0 0,-1 0 1 0 0,1 0-1 0 0,0 0 0 0 0,1 1 1 0 0,-1 2-26 0 0,1-5 225 0 0,-17 35-180 0 0,9-18-45 0 0,5-12 0 0 0,1 0 0 0 0,0 0 0 0 0,0 0 0 0 0,1 0 0 0 0,0 0 0 0 0,0 0 0 0 0,0 3 0 0 0,2 2 0 0 0,-1-12 0 0 0,-5 15 0 0 0,5-6 0 0 0,0 0 0 0 0,-1 0 0 0 0,-2 5 0 0 0,3 10 0 0 0,3 21 0 0 0,-5-37 0 0 0,2-7 0 0 0,-1 0 0 0 0,1-1 0 0 0,0 1 0 0 0,0 0 0 0 0,0 0 0 0 0,-1 0 0 0 0,1 0 0 0 0,0-1 0 0 0,0 1 0 0 0,0 0 0 0 0,0 0 0 0 0,0 0 0 0 0,1-1 0 0 0,-1 1 0 0 0,0 0 0 0 0,0 0 0 0 0,1 0 0 0 0,-1 0 0 0 0,0 0 0 0 0,0-1 0 0 0,1 1 0 0 0,-1 0 0 0 0,0 0 0 0 0,0 0 0 0 0,0-1 0 0 0,0 1 0 0 0,0 0 0 0 0,0 0 0 0 0,0 0 0 0 0,0-1 0 0 0,-1 1 0 0 0,1 0 0 0 0,0 0 0 0 0,0 0 0 0 0,-1-1 0 0 0,1 2 0 0 0,0 0 0 0 0,-1-1 0 0 0,1 0 0 0 0,0 0 0 0 0,0 0 0 0 0,0 0 0 0 0,-1 0 0 0 0,1 0 0 0 0,-1 0 0 0 0,1-1 0 0 0,0 1 0 0 0,-1 0 0 0 0,1 0 0 0 0,-1 0 0 0 0,0-1 0 0 0,1 1 0 0 0,-1 0 0 0 0,0-1 0 0 0,1 1 0 0 0,-2 0 0 0 0,-19 29 64 0 0,12-19-64 0 0,-3 3 0 0 0,0 0 0 0 0,-5 11 0 0 0,11-15 0 0 0,-5 6 0 0 0,11-15 0 0 0,-1-1 0 0 0,1 1 0 0 0,-1-1 0 0 0,1 1 0 0 0,0-1 0 0 0,-1 1 0 0 0,1-1 0 0 0,0 1 0 0 0,-1 0 0 0 0,1-1 0 0 0,0 1 0 0 0,0-1 0 0 0,0 1 0 0 0,-1 0 0 0 0,1-1 0 0 0,0 2 0 0 0,0-2 0 0 0,0 1 0 0 0,0-1 0 0 0,0 1 0 0 0,0-1 0 0 0,0 1 0 0 0,-1-1 0 0 0,1 1 0 0 0,0-1 0 0 0,0 1 0 0 0,-1-1 0 0 0,1 0 0 0 0,0 1 0 0 0,0-1 0 0 0,-1 1 0 0 0,1-1 0 0 0,-1 0 0 0 0,1 1 0 0 0,0-1 0 0 0,-17 16 0 0 0,9 3 0 0 0,-9 11 0 0 0,14-27 0 0 0,2-2 0 0 0,1 0 0 0 0,-1-1 0 0 0,1 1 0 0 0,-1 0 0 0 0,1-1 0 0 0,-1 1 0 0 0,1 0 0 0 0,-1 0 0 0 0,1 0 0 0 0,-1-1 0 0 0,1 1 0 0 0,0 0 0 0 0,0 0 0 0 0,-1 0 0 0 0,1 0 0 0 0,0 0 0 0 0,0-1 0 0 0,0 1 0 0 0,0 1 0 0 0,-1 1 0 0 0,0 1 0 0 0,-1 0 0 0 0,1-1 0 0 0,-1 1 0 0 0,0-1 0 0 0,0 0 0 0 0,0 0 0 0 0,0 0 0 0 0,0 0 0 0 0,-1 0 0 0 0,-1 2 0 0 0,-2 2 0 0 0,4-5 0 0 0,-4 12 0 0 0,5-12 0 0 0,0 0 0 0 0,-8 8 0 0 0,8-9 0 0 0,1-1 0 0 0,-1 0 0 0 0,1 1 0 0 0,0-1 0 0 0,-1 1 0 0 0,1-1 0 0 0,0 1 0 0 0,0-1 0 0 0,-1 1 0 0 0,1-1 0 0 0,0 1 0 0 0,0-1 0 0 0,-1 1 0 0 0,1-1 0 0 0,0 1 0 0 0,0 0 0 0 0,0 0 0 0 0,0 1 0 0 0,-1 1 0 0 0,1 0 0 0 0,-1-1 0 0 0,0 1 0 0 0,0-1 0 0 0,0 1 0 0 0,0-1 0 0 0,-1 2 0 0 0,0-1-92 0 0,0 0-1 0 0,1 0 0 0 0,-1-1 1 0 0,0 1-1 0 0,0 0 1 0 0,0-1-1 0 0,-1 0 0 0 0,1 1 1 0 0,-2 0 92 0 0,2 0 369 0 0,2 1-312 0 0,-7 5 272 0 0,4-7-300 0 0,-7 12-194 0 0,7-9 165 0 0,-1 0 0 0 0,0 0 0 0 0,0 0 0 0 0,-4 2 0 0 0,7-6-246 0 0,1 0 250 0 0,-1 0 1 0 0,1 0-1 0 0,-1 0 0 0 0,1 0 0 0 0,-1 0 0 0 0,1 0 0 0 0,-1 0 1 0 0,1 0-1 0 0,-1 0 0 0 0,0 0 0 0 0,0-1 0 0 0,1 1 0 0 0,-1 0 1 0 0,0 0-1 0 0,0-1 0 0 0,0 1 0 0 0,0-1 0 0 0,0 1 0 0 0,0-1 1 0 0,0 1-1 0 0,-1-1-4 0 0,-11 11 362 0 0,10-7-363 0 0,-1 0 0 0 0,1 0 0 0 0,-1 0 0 0 0,0-1 1 0 0,0 1-1 0 0,0-1 0 0 0,0 0 0 0 0,-1 0 0 0 0,-1 0 1 0 0,1 0-3 0 0,0 0-1 0 0,0 1 1 0 0,0 0-1 0 0,-3 3 4 0 0,-7 6-257 0 0,9-8 119 0 0,1 0 0 0 0,-1 1 1 0 0,1-1-1 0 0,0 2 138 0 0,-8 4 509 0 0,-5 2-178 0 0,13-9-349 0 0,-18 15-490 0 0,21-18 484 0 0,1 0-1 0 0,-1-1 1 0 0,1 1 0 0 0,-1 0 0 0 0,1-1 0 0 0,-1 1 0 0 0,1-1 0 0 0,-1 0 0 0 0,1 1 0 0 0,-1-1-1 0 0,0 0 1 0 0,1 0 0 0 0,-1 0 24 0 0,2 0 22 0 0,-1 0 1 0 0,0 0-1 0 0,1 1 0 0 0,-1-1 0 0 0,1 0 0 0 0,-1 1 0 0 0,1-1 0 0 0,-1 0 0 0 0,1 1 1 0 0,-1-1-1 0 0,1 0 0 0 0,0 1 0 0 0,-1-1 0 0 0,1 1 0 0 0,-1-1 0 0 0,1 1 1 0 0,0-1-1 0 0,0 1 0 0 0,-1-1 0 0 0,1 1 0 0 0,0-1 0 0 0,0 1 0 0 0,-1-1 1 0 0,1 1-23 0 0,-3 4 199 0 0,2-4-197 0 0,0 0 0 0 0,0 0 1 0 0,0 0-1 0 0,0 0 0 0 0,0-1 1 0 0,0 1-1 0 0,0 0 0 0 0,0 0 1 0 0,0-1-1 0 0,0 1 0 0 0,-1-1 0 0 0,1 1 1 0 0,0-1-1 0 0,-1 0-2 0 0,-1 1-13 0 0,1 0-137 0 0,1-1-91 0 0,-3 2 100 0 0,3-1 152 0 0,0-1 1 0 0,1 0-1 0 0,-1 0 0 0 0,0 1 0 0 0,0-1 0 0 0,0 0 0 0 0,1 1 1 0 0,-1-1-1 0 0,0 1 0 0 0,0-1 0 0 0,1 1 0 0 0,-1 0 1 0 0,0-1-1 0 0,1 1 0 0 0,-1 0 0 0 0,1-1 0 0 0,-1 1 0 0 0,1 0 1 0 0,-1-1-1 0 0,1 1 0 0 0,0 0 0 0 0,-1 0-11 0 0,0 0 214 0 0,-3 2-172 0 0,-4 4-42 0 0,-5 4-76 0 0,8-11 16 0 0,3 0 11 0 0,0 0-176 0 0,2 0-21 0 0,-9 6 378 0 0,9-6-127 0 0,0 0-1 0 0,0 0 1 0 0,0-1 0 0 0,0 1-1 0 0,0 0 1 0 0,0 0 0 0 0,0 0-1 0 0,0 0 1 0 0,0 0-1 0 0,0 0 1 0 0,0 0 0 0 0,0 0-1 0 0,0 0 1 0 0,0 0-1 0 0,-1 0 1 0 0,1 0 0 0 0,0 0-1 0 0,0 0 1 0 0,0 0 0 0 0,0 0-1 0 0,0 0 1 0 0,0 0-1 0 0,0 0 1 0 0,0 0 0 0 0,0 0-1 0 0,0 0 1 0 0,0 0 0 0 0,0 0-1 0 0,0 0 1 0 0,0 0-1 0 0,0 0 1 0 0,0 0 0 0 0,0 0-1 0 0,-1 0 1 0 0,1 0-1 0 0,0 0 1 0 0,0 0 0 0 0,0 0-1 0 0,0 0 1 0 0,0 0 0 0 0,0 0-1 0 0,0 0 1 0 0,0 0-1 0 0,0 0 1 0 0,0 0 0 0 0,0 0-1 0 0,0 0 1 0 0,0 0-5 0 0,-13 8 259 0 0,3-2-248 0 0,-14 12-39 0 0,23-17-121 0 0,-1 0 131 0 0,1 0 1 0 0,0 0-1 0 0,0 0 0 0 0,0 0 1 0 0,1 1-1 0 0,-1-1 1 0 0,0 0-1 0 0,0 0 0 0 0,1 1 1 0 0,-1-1-1 0 0,0 1 18 0 0,-7 11 875 0 0,-12 11-1529 0 0,13-16 314 0 0,2-4 448 0 0,0 1 1 0 0,0-1 0 0 0,1 1-1 0 0,-4 5-108 0 0,2-6-392 0 0,5-4 413 0 0,0 1 0 0 0,0-1 0 0 0,0 0-1 0 0,0 1 1 0 0,0 0 0 0 0,1-1 0 0 0,-1 1 0 0 0,0 0-1 0 0,0-1 1 0 0,1 1 0 0 0,-1 0 0 0 0,0 0 0 0 0,1-1-1 0 0,-1 1 1 0 0,1 0 0 0 0,-1 0 0 0 0,1 0 0 0 0,-1 0-1 0 0,1 0 1 0 0,0 0-21 0 0,-6 7 0 0 0,-1-1 0 0 0,2 0 0 0 0,1 2 0 0 0,-1 1 0 0 0,2-3-33 0 0,3-6-136 0 0,0-1-45 0 0,-1 0 201 0 0,1 0-1 0 0,-1 0 1 0 0,0 1-1 0 0,1-1 1 0 0,-1 0 0 0 0,1 0-1 0 0,-1 1 1 0 0,0-1-1 0 0,1 0 1 0 0,-1 1-1 0 0,1-1 1 0 0,-1 0-1 0 0,1 1 1 0 0,-1-1-1 0 0,1 1 1 0 0,-1-1 0 0 0,1 1-1 0 0,0-1 1 0 0,-1 1-1 0 0,1-1 1 0 0,0 1-1 0 0,-1 0 1 0 0,1 0 13 0 0,-1 0 168 0 0,1-1 21 0 0,0 0-49 0 0,0 0-217 0 0,-1 1-92 0 0,-11 12 305 0 0,11-11-199 0 0,1-2-81 0 0,0 0-15 0 0,0 0 41 0 0,0 0 171 0 0,0 0 71 0 0,0 0 17 0 0,0 1-21 0 0,-3 6-96 0 0,-2 0-34 0 0,-4 2-31 0 0,6-5 23 0 0,-1 0 1 0 0,1 1-1 0 0,0-1 0 0 0,0 0 0 0 0,-1 3 18 0 0,-5 13-60 0 0,-7 11-82 0 0,15-29 66 0 0,-4 5-95 0 0,5-7 152 0 0,0 0 0 0 0,0 0 0 0 0,0 0 0 0 0,0 1 0 0 0,0-1 0 0 0,0 0 0 0 0,0 0 0 0 0,0 0 1 0 0,0 0-1 0 0,0 0 0 0 0,0 0 0 0 0,0 0 0 0 0,0 0 0 0 0,0 0 0 0 0,0 1 0 0 0,0-1 0 0 0,0 0 0 0 0,0 0 0 0 0,0 0 1 0 0,0 0-1 0 0,-1 0 0 0 0,1 0 0 0 0,0 0 0 0 0,0 0 0 0 0,0 0 0 0 0,0 0 0 0 0,0 0 0 0 0,0 0 0 0 0,0 0 0 0 0,0 0 1 0 0,0 0-1 0 0,-1 0 0 0 0,1 0 0 0 0,0 0 0 0 0,0 0 0 0 0,0 0 0 0 0,0 0 0 0 0,0 0 0 0 0,0 0 0 0 0,0 0 0 0 0,0 0 0 0 0,-1 0 1 0 0,1 0-1 0 0,0 0 0 0 0,0 0 0 0 0,0 0 0 0 0,0 0 0 0 0,0 0 0 0 0,0 0 0 0 0,0 0 0 0 0,0 0 0 0 0,0 0 0 0 0,-1 0 1 0 0,1 0-1 0 0,0 0 0 0 0,0 0 0 0 0,0-1 0 0 0,0 1 0 0 0,0 0 0 0 0,0 0 0 0 0,0 0 0 0 0,0 0 0 0 0,0 0 0 0 0,0 0 1 0 0,0 0-1 0 0,0 0 0 0 0,0 0 0 0 0,0-1 0 0 0,0 1 0 0 0,0 0 19 0 0,-4-18-3343 0 0,0 7 1383 0 0</inkml:trace>
  <inkml:trace contextRef="#ctx0" brushRef="#br0" timeOffset="3.647">1418 3812 3224 0 0,'0'0'277'0'0,"0"0"-42"0"0,0 0-12 0 0,0 0-6 0 0,0 0 20 0 0,0 0 90 0 0,0 0 38 0 0,0 0 10 0 0,0 0-5 0 0,0 0-22 0 0,4 6 154 0 0,-4-3 3143 0 0,-4 1 1895 0 0,6-14-4859 0 0,0-4-32 0 0,0 11-586 0 0,0-1-1 0 0,0 1 0 0 0,0 0 0 0 0,0 0 0 0 0,0 0 0 0 0,0 1 0 0 0,3-3-62 0 0,-4 4 171 0 0,9-16 818 0 0,-8 13-946 0 0,0-1 1 0 0,1 1-1 0 0,0 0 0 0 0,0 0 0 0 0,0 0 1 0 0,0 0-1 0 0,0 0 0 0 0,1 1 0 0 0,1-1-43 0 0,0-1 56 0 0,0 0 0 0 0,1 0 0 0 0,-2-1 0 0 0,1 1 0 0 0,1-3-56 0 0,12-15 192 0 0,3-6 16 0 0,-17 25-174 0 0,0-1-1 0 0,0 0 0 0 0,-1 0 0 0 0,1 0 1 0 0,1-3-34 0 0,14-20 137 0 0,-6 7-61 0 0,-12 18-62 0 0,1 0 1 0 0,-1 0-1 0 0,1 0 1 0 0,0 0-1 0 0,0 1 1 0 0,2-2-15 0 0,70-83 1039 0 0,-27 30-1423 0 0,-33 43 561 0 0,-9 10-135 0 0,-1 0 1 0 0,1-1 0 0 0,-1 1 0 0 0,-1-1-1 0 0,4-4-42 0 0,-3 3-67 0 0,0 0 0 0 0,1 0-1 0 0,0 1 1 0 0,4-4 67 0 0,9-9-75 0 0,46-49 252 0 0,-39 42-240 0 0,0-1 0 0 0,14-21 63 0 0,-22 27-1 0 0,0 0 0 0 0,1 1 1 0 0,2 1 0 0 0,3-5 58 0 0,10-11-58 0 0,13-17 54 0 0,-17 19 57 0 0,7-11-111 0 0,27-28 144 0 0,-40 46-144 0 0,-19 22 0 0 0,0-1 0 0 0,0 0 0 0 0,-1 0 0 0 0,1 0 0 0 0,-1-1 0 0 0,0 1 0 0 0,1-2 0 0 0,1-2 0 0 0,0 2 0 0 0,0-1 0 0 0,1 1 0 0 0,0-1 0 0 0,0 2 0 0 0,1-1 0 0 0,0 1 0 0 0,0 0 0 0 0,3-2 0 0 0,6-5 0 0 0,19-20-23 0 0,-11 9-26 0 0,20-16 113 0 0,-15 5-117 0 0,-24 29 52 0 0,0 0-1 0 0,-1 0 1 0 0,0 0-1 0 0,0-1 1 0 0,0 1 0 0 0,-1-1-1 0 0,3-6 2 0 0,-2 5-1 0 0,-2 4 1 0 0,0 1 0 0 0,0-1 0 0 0,0 0 0 0 0,0 1 0 0 0,0-1 0 0 0,1 1 0 0 0,1-2 0 0 0,12-12 0 0 0,-15 13 0 0 0,1 1 0 0 0,0 0 0 0 0,1 0 0 0 0,-1 0 0 0 0,0 0 0 0 0,1 0 0 0 0,-1 1 0 0 0,1-1 0 0 0,-1 1 0 0 0,1-1 0 0 0,1 1 0 0 0,-1-1 0 0 0,0 1 0 0 0,0-1 0 0 0,0 0 0 0 0,0 1 0 0 0,-1-2 0 0 0,1 1 0 0 0,1-2 0 0 0,-1 1 8 0 0,1 0 0 0 0,-1-1-1 0 0,1 1 1 0 0,-1 1-1 0 0,1-1 1 0 0,0 0-1 0 0,0 1 1 0 0,1-1-8 0 0,13-8 3 0 0,-7 1-3 0 0,-7 7 0 0 0,-1 0 0 0 0,1 0 0 0 0,-1 0 0 0 0,1-1 0 0 0,-1 1 0 0 0,0-1 0 0 0,0 0 0 0 0,-1 0 0 0 0,1 0 0 0 0,-1 0 0 0 0,0-1 0 0 0,1 2 0 0 0,-1-1 0 0 0,0 0 0 0 0,1 1 0 0 0,0 0 0 0 0,0-1 0 0 0,0 1 0 0 0,3-2 0 0 0,2-3 0 0 0,-1 0 0 0 0,4-4 0 0 0,0 0 0 0 0,0 1 0 0 0,10-6 0 0 0,-1-6 0 0 0,-2 3 0 0 0,-10 8 0 0 0,8-6 0 0 0,-15 17 0 0 0,9-6 0 0 0,6-3 0 0 0,-9 6 0 0 0,-5 2 0 0 0,-2 2 0 0 0,-1-1 0 0 0,1 1 0 0 0,0 0 0 0 0,0 0 0 0 0,0 0 0 0 0,0-1 0 0 0,0 1 0 0 0,0 0 0 0 0,0-1 0 0 0,-1 1 0 0 0,1 0 0 0 0,0 0 0 0 0,0-1 0 0 0,0 1 0 0 0,0 0 0 0 0,0 0 0 0 0,0-1 0 0 0,0 1 0 0 0,0 0 0 0 0,1 0 0 0 0,-1-1 0 0 0,0 1 0 0 0,0 0 0 0 0,0-1 0 0 0,0 1 0 0 0,0 0 0 0 0,0 0 0 0 0,0 0 0 0 0,1-1 0 0 0,-1 1 0 0 0,0 0 0 0 0,0 0 0 0 0,0-1 0 0 0,1 0 0 0 0,5-5 0 0 0,-1 1 0 0 0,-3 4 1 0 0,-2 1-1 0 0,0 0 1 0 0,1 0-1 0 0,-1-1 1 0 0,1 1-1 0 0,-1 0 1 0 0,0-1-1 0 0,1 1 0 0 0,-1 0 1 0 0,0-1-1 0 0,1 1 1 0 0,-1-1-1 0 0,0 1 1 0 0,0-1-1 0 0,1 1 1 0 0,-1 0-1 0 0,0-1 1 0 0,0 1-1 0 0,0-1 1 0 0,0 1-1 0 0,0-1 1 0 0,0 1-1 0 0,0-1 0 0 0,1 1 4 0 0,-1 0 0 0 0,0 0 0 0 0,0-1 0 0 0,0 1 0 0 0,0 0-1 0 0,0 0 1 0 0,0 0 0 0 0,0 0 0 0 0,0 0 0 0 0,0-1 0 0 0,0 1 0 0 0,0 0 0 0 0,0 0 0 0 0,0 0-1 0 0,0 0 1 0 0,1 0 0 0 0,-1 0 0 0 0,0 0 0 0 0,0-1 0 0 0,0 1 0 0 0,0 0 0 0 0,0 0 0 0 0,0 0 0 0 0,1 0-1 0 0,-1 0 1 0 0,0 0 0 0 0,0 0 0 0 0,0 0 0 0 0,0 0 0 0 0,0 0 0 0 0,1 0 0 0 0,-1 0 0 0 0,0 0 0 0 0,0 0-1 0 0,0 0 1 0 0,0 0 0 0 0,0 0 0 0 0,1 0 0 0 0,-1 0-4 0 0,0 0-51 0 0,0 0 0 0 0,1 0 0 0 0,-1 0-1 0 0,0 0 1 0 0,1 0 0 0 0,-1 0 0 0 0,0 0 0 0 0,1 0 0 0 0,-1 0-1 0 0,0-1 1 0 0,1 1 0 0 0,-1 0 0 0 0,0 0 0 0 0,1 0 0 0 0,-1 0 0 0 0,0-1-1 0 0,1 1 1 0 0,-1 0 0 0 0,0 0 0 0 0,0 0 0 0 0,1-1 0 0 0,-1 1-1 0 0,0 0 1 0 0,0-1 0 0 0,0 1 0 0 0,1 0 0 0 0,-1 0 0 0 0,0-1 0 0 0,0 1-1 0 0,0 0 52 0 0,1-1-7179 0 0</inkml:trace>
  <inkml:trace contextRef="#ctx0" brushRef="#br0" timeOffset="3.647">1707 4487 4000 0 0,'0'0'91'0'0,"0"0"11"0"0,0 0 9 0 0,0 0 118 0 0,0 0 494 0 0,0 0 217 0 0,0 0 41 0 0,0 0-45 0 0,0 0-228 0 0,0 0-100 0 0,6 7 1147 0 0,-6-6-1627 0 0,1 0 1 0 0,-1 0 0 0 0,1-1 0 0 0,0 1 0 0 0,-1 0-1 0 0,1-1 1 0 0,0 1 0 0 0,0 0 0 0 0,-1-1 0 0 0,1 1-1 0 0,0-1 1 0 0,0 1 0 0 0,0-1 0 0 0,0 0-1 0 0,0 1 1 0 0,0-1 0 0 0,0 0 0 0 0,0 0 0 0 0,0 0-1 0 0,0 0 1 0 0,-1 0 0 0 0,1 1 0 0 0,0-2 0 0 0,0 1-1 0 0,0 0 1 0 0,0 0 0 0 0,0 0 0 0 0,0 0-1 0 0,0-1 1 0 0,0 1 0 0 0,0 0 0 0 0,0-1-129 0 0,1 1 10 0 0,0-1 1 0 0,0 1-1 0 0,0-1 1 0 0,0 0-1 0 0,0 0 1 0 0,-1 0-1 0 0,1 0 1 0 0,0 0-1 0 0,0 0 1 0 0,-1-1-1 0 0,1 1 1 0 0,-1 0-1 0 0,1-1 1 0 0,-1 1-1 0 0,0-1 1 0 0,1-1-11 0 0,17-19 1096 0 0,10-9 53 0 0,-26 26-966 0 0,1 1 0 0 0,0 0 0 0 0,1 0 0 0 0,3-3-183 0 0,11-10 429 0 0,1-1-60 0 0,-16 15-321 0 0,0 0 0 0 0,-1 0 0 0 0,1-1 0 0 0,-1 1 0 0 0,0-1-1 0 0,1 0 1 0 0,1-3-48 0 0,-3 3 5 0 0,1 1-1 0 0,-1 0 0 0 0,1 0 0 0 0,0 0 1 0 0,0 0-1 0 0,0 1 0 0 0,0-1 0 0 0,1 0-4 0 0,1 0-19 0 0,-1 0 0 0 0,0-1-1 0 0,-1 1 1 0 0,1-1 0 0 0,1-2 19 0 0,3-3 147 0 0,-1 1-1 0 0,1-1 1 0 0,1 2 0 0 0,0-1-147 0 0,15-15 190 0 0,8-8-98 0 0,55-59 139 0 0,11-20 499 0 0,-88 97-638 0 0,-6 9-97 0 0,-1 0 0 0 0,0 0 0 0 0,1 0 0 0 0,0 0 0 0 0,1 0 5 0 0,0 0-22 0 0,0-1 0 0 0,0 1 1 0 0,0-1-1 0 0,0 0 0 0 0,-1-2 22 0 0,19-17 54 0 0,37-35 94 0 0,-21 21-148 0 0,-1-1 0 0 0,-17 16 0 0 0,13-7 4 0 0,-24 22 16 0 0,-1-1 0 0 0,0 0 0 0 0,9-10-20 0 0,10-13 24 0 0,-19 24 7 0 0,0-2 0 0 0,-1 1 1 0 0,2-4-32 0 0,1-1 43 0 0,0 0-1 0 0,1 1 1 0 0,1 1 0 0 0,0 0 0 0 0,4-2-43 0 0,25-24 95 0 0,-21 19-42 0 0,-11 11-53 0 0,-1-1 0 0 0,7-9 0 0 0,-6 6 26 0 0,1 1-1 0 0,12-9-25 0 0,10-11 13 0 0,-19 16 12 0 0,-7 8-17 0 0,-1 1 0 0 0,0-1 0 0 0,0 0-1 0 0,-1 0 1 0 0,1-2-8 0 0,1-1 160 0 0,0 0 0 0 0,0 1 0 0 0,1 0 0 0 0,2-2-160 0 0,11-12 606 0 0,-11 11-502 0 0,6-9-102 0 0,-14 19-36 0 0,0-1-1 0 0,0 1 0 0 0,0 0 1 0 0,0 0-1 0 0,0 0 1 0 0,1 0-1 0 0,-1 0 1 0 0,1 0 34 0 0,0 0-161 0 0,0-1 1 0 0,0 1-1 0 0,0 0 1 0 0,0-1-1 0 0,-1 0 1 0 0,1 0-1 0 0,-1 0 161 0 0,45-53-544 0 0,-5 11 2307 0 0,-39 42-1745 0 0,-1 0 1 0 0,1-1-1 0 0,0 1 0 0 0,0 0 1 0 0,0 0-1 0 0,0 1 1 0 0,0-1-1 0 0,1 1 0 0 0,3-3-18 0 0,-5 4 0 0 0,1-1 0 0 0,-1 0 0 0 0,0 0 0 0 0,0 0 0 0 0,0 0 0 0 0,0 0 0 0 0,0 0 0 0 0,-1 0 0 0 0,1-1 0 0 0,1-2 0 0 0,13-16 0 0 0,120-99-1056 0 0,-104 94 1204 0 0,-22 19 146 0 0,-1-1 0 0 0,8-7-294 0 0,18-19-99 0 0,-24 25-4 0 0,-1 0 0 0 0,-1-1-1 0 0,1 0 1 0 0,-2-1-1 0 0,2-2 104 0 0,6-9 29 0 0,1 1-1 0 0,0 0 1 0 0,7-4-29 0 0,18-21 48 0 0,-29 32-3 0 0,0 1-1 0 0,10-7-44 0 0,-8 7 39 0 0,4-3-9 0 0,-13 12-21 0 0,-1 0 0 0 0,0-1 0 0 0,0 0-1 0 0,0 0 1 0 0,1-2-9 0 0,1-1 19 0 0,0 0 0 0 0,1 1 0 0 0,-1 0 0 0 0,2 1-1 0 0,1-2-18 0 0,0 1 29 0 0,0-1 1 0 0,-1-1-1 0 0,4-3-29 0 0,45-48 278 0 0,32-23-278 0 0,-56 52 48 0 0,107-90 28 0 0,-106 91-55 0 0,-5 4 31 0 0,-1-1 1 0 0,21-25-53 0 0,-31 30 106 0 0,2 1 1 0 0,13-10-107 0 0,-1 2-251 0 0,-22 19 267 0 0,0 1 0 0 0,0 0-1 0 0,1 1 1 0 0,9-6-16 0 0,10-5 325 0 0,-28 17-318 0 0,-1 0-1 0 0,1 0 0 0 0,-1 0 1 0 0,0 0-1 0 0,1 0 1 0 0,-1 0-1 0 0,0-1 0 0 0,0 1 1 0 0,1-3-7 0 0,-2 3 8 0 0,1 0 1 0 0,-1 0-1 0 0,1 0 0 0 0,0 0 1 0 0,-1 0-1 0 0,1 0 1 0 0,0 0-1 0 0,0 1 0 0 0,0-1 1 0 0,0 1-1 0 0,1-1 1 0 0,-1 1-1 0 0,1 0-8 0 0,0-1 12 0 0,-1 1 0 0 0,1-1 0 0 0,0 0 0 0 0,-1 1 0 0 0,1-1 0 0 0,-1 0-1 0 0,0 0 1 0 0,2-2-12 0 0,6-6 30 0 0,-6 7-28 0 0,8-5 29 0 0,0-1 0 0 0,8-8-31 0 0,-9 7-1 0 0,-7 10 2 0 0,15-12 11 0 0,-4 2 27 0 0,-14 8-160 0 0,-1 2 85 0 0,1-1 1 0 0,-1 0 0 0 0,0 1 0 0 0,1-1-1 0 0,-1 1 1 0 0,1-1 0 0 0,-1 0 0 0 0,0 1-1 0 0,1-1 1 0 0,-1 1 0 0 0,1-1 0 0 0,0 1 0 0 0,-1-1-1 0 0,1 1 36 0 0,2 0 299 0 0,3-4 88 0 0,13-8-301 0 0,6-3-86 0 0,-23 14 0 0 0,5-3 0 0 0,-2 0 0 0 0,1 0 0 0 0,0-1 0 0 0,2-2 0 0 0,-3-1 0 0 0,0 0 0 0 0,2 0 0 0 0,-6 7-383 0 0,-3 3-820 0 0,-5 9-3985 0 0,6 1-2445 0 0</inkml:trace>
  <inkml:trace contextRef="#ctx0" brushRef="#br0" timeOffset="3.647">2396 5694 1840 0 0,'-6'11'229'0'0,"5"-8"290"0"0,1-3 121 0 0,0 0 28 0 0,0 0 35 0 0,0 0 129 0 0,0 0 57 0 0,0 0 8 0 0,0 0-56 0 0,0 0-257 0 0,0 0-116 0 0,0 0-20 0 0,0 0-26 0 0,0 0-88 0 0,0 0-40 0 0,-13 19 356 0 0,13-16-607 0 0,-1 6-32 0 0,-2 2-11 0 0,2-4 10 0 0,1-6 49 0 0,0-1 34 0 0,0 0 17 0 0,0 0 2 0 0,0 0 30 0 0,0 0 130 0 0,0 0 59 0 0,0 0 12 0 0,0 0 9 0 0,0 0 34 0 0,0 0 20 0 0,0 0 2 0 0,0 0-14 0 0,0 0-54 0 0,20-4 607 0 0,-13 1-724 0 0,-1 0 1 0 0,1 0-1 0 0,-1 0 0 0 0,0-1 1 0 0,0 0-1 0 0,0 0 0 0 0,-1-1 1 0 0,0 0-1 0 0,1 0 0 0 0,1-2-223 0 0,5-5 396 0 0,6-6 325 0 0,-1 0-1 0 0,3-5-720 0 0,-14 14 216 0 0,8-8 192 0 0,-13 13-212 0 0,-1 4-190 0 0,0-1 0 0 0,0 1 1 0 0,0 0-1 0 0,0 0 0 0 0,0 0 1 0 0,0 0-1 0 0,0-1 0 0 0,0 1 0 0 0,-1 0 1 0 0,1 0-1 0 0,0 0 0 0 0,0-1 1 0 0,0 1-1 0 0,0 0 0 0 0,1 0 1 0 0,-1 0-1 0 0,0-1 0 0 0,0 1 1 0 0,0 0-1 0 0,0 0 0 0 0,0 0 1 0 0,0 0-1 0 0,0-1 0 0 0,0 1 0 0 0,0 0 1 0 0,0 0-1 0 0,0 0 0 0 0,1 0 1 0 0,-1-1-1 0 0,0 1 0 0 0,0 0 1 0 0,0 0-7 0 0,1-1-37 0 0,1 0 1 0 0,-1 1-1 0 0,0-1 1 0 0,1 0-1 0 0,-1 1 1 0 0,1-1-1 0 0,-1 1 1 0 0,0-1-1 0 0,1 1 1 0 0,-1 0-1 0 0,1 0 1 0 0,-1-1 0 0 0,1 1-1 0 0,1 0 37 0 0,-2 0-432 0 0,-1 0-15 0 0,0 0-203 0 0,2 0-854 0 0,6-3-373 0 0</inkml:trace>
  <inkml:trace contextRef="#ctx0" brushRef="#br0" timeOffset="3.647">2920 6364 4776 0 0,'0'0'216'0'0,"0"0"167"0"0,0 0 572 0 0,0 0 248 0 0,0 0 49 0 0,0 0-73 0 0,0 0-353 0 0,0 0-155 0 0,2 0-30 0 0,3 3-331 0 0,1-1 1 0 0,-1 0-1 0 0,1 0 0 0 0,0-1 0 0 0,0 1 0 0 0,0-1 0 0 0,0-1 1 0 0,4 1-311 0 0,-24-4 722 0 0,2-3-700 0 0,11 5 16 0 0,0 1 0 0 0,1-1 0 0 0,-1 0 0 0 0,0 0 0 0 0,1 0 0 0 0,-1 0 0 0 0,1 0 0 0 0,0 0 1 0 0,-1 0-1 0 0,1 0 0 0 0,0 0 0 0 0,0 0 0 0 0,-1 0 0 0 0,1 0 0 0 0,0 0 0 0 0,0 0 0 0 0,0 0 1 0 0,0 0-1 0 0,0 0 0 0 0,0 0 0 0 0,1 0 0 0 0,-1 0 0 0 0,0 0 0 0 0,1 0 0 0 0,-1 0 0 0 0,0 0 1 0 0,1 0-1 0 0,0 0-38 0 0,2-6 410 0 0,0 1 0 0 0,1 0 0 0 0,0 0 1 0 0,0 0-411 0 0,2-2 267 0 0,-2 2 43 0 0,5-9 113 0 0,1 0 0 0 0,1 1 0 0 0,0 1 1 0 0,1 0-1 0 0,5-4-423 0 0,-8 8 253 0 0,-1 1 0 0 0,0-1 0 0 0,1-3-253 0 0,4-4-9 0 0,-2-2 9 0 0,-11 16 0 0 0,1 1 0 0 0,0-1 0 0 0,0 0 0 0 0,0 0 0 0 0,0 1 0 0 0,0-1 0 0 0,1 1 0 0 0,-1-1 0 0 0,0 1 0 0 0,1-1 0 0 0,1 0 0 0 0,1-1 24 0 0,-3 3-39 0 0,1-1-1 0 0,-1 0 1 0 0,1 0 0 0 0,-1 0-1 0 0,0 0 1 0 0,0 0-1 0 0,1 0 1 0 0,-1 0-1 0 0,0 0 1 0 0,0-1-1 0 0,0 1 1 0 0,0 0-1 0 0,0-1 1 0 0,-1 1-1 0 0,1 0 1 0 0,0-1-1 0 0,-1 1 1 0 0,1-1-1 0 0,-1 0 1 0 0,1 1 15 0 0,1-2 44 0 0,6 1 24 0 0,-2-2 7 0 0,-5 4-71 0 0,6-2 72 0 0,11 3-204 0 0,-16-1-459 0 0,-2 0-169 0 0,0 0-1184 0 0,0 0-4662 0 0</inkml:trace>
  <inkml:trace contextRef="#ctx0" brushRef="#br0" timeOffset="3.647">5151 2844 2304 0 0,'0'0'327'0'0,"0"0"533"0"0,0 0 237 0 0,0 0 44 0 0,0 0-29 0 0,0 0-161 0 0,0 0-73 0 0,0 0-12 0 0,0 0-28 0 0,5-8 578 0 0,2-1-559 0 0,0-1 0 0 0,0 1-1 0 0,1 1 1 0 0,6-6-857 0 0,-12 12-25 0 0,-1 1 195 0 0,-1 1 178 0 0,6-7 509 0 0,20-9 280 0 0,-9 6-705 0 0,-1 0 0 0 0,-1-1-1 0 0,13-11-431 0 0,9-7 579 0 0,-27 22-386 0 0,0-1 1 0 0,-1 0-1 0 0,1 0 0 0 0,2-4-193 0 0,5-6 320 0 0,-8 7-40 0 0,0 0-1 0 0,6-8-279 0 0,8-6 161 0 0,-20 22-147 0 0,-1 0-1 0 0,1 1 1 0 0,-1-1-1 0 0,1 1 1 0 0,0 0-1 0 0,0-1-13 0 0,14-11-1 0 0,37-37 209 0 0,-29 32-231 0 0,-19 16-5 0 0,-1-1 0 0 0,0 0 1 0 0,1 0-1 0 0,2-4 28 0 0,9-8 237 0 0,2-1 0 0 0,0 2 0 0 0,10-6-237 0 0,-11 9 245 0 0,-1-1 1 0 0,0-1-1 0 0,-1 0 1 0 0,11-14-246 0 0,6-7 24 0 0,1 1-1 0 0,2 2 1 0 0,4-1-24 0 0,-14 11 8 0 0,-9 7 4 0 0,-8 6-13 0 0,1 1 0 0 0,9-6 1 0 0,-11 9 0 0 0,-1-1 0 0 0,0 0 0 0 0,-1 0 0 0 0,5-5 0 0 0,11-11 0 0 0,80-78 32 0 0,0 0 0 0 0,-78 78-33 0 0,-13 12 28 0 0,0 0 1 0 0,6-4-28 0 0,-5 3 12 0 0,6-2 46 0 0,34-18-46 0 0,-45 27-12 0 0,0-1 0 0 0,-1 0 0 0 0,1 0 0 0 0,-1 0 0 0 0,0-2 0 0 0,0 1 0 0 0,27-25 0 0 0,-27 24 0 0 0,0 1 0 0 0,1 0 0 0 0,0 0 0 0 0,1 0 0 0 0,-1 1 0 0 0,6-4 0 0 0,0-1 0 0 0,9-10 0 0 0,-15 13 0 0 0,28-17 26 0 0,-29 21-20 0 0,0-1 1 0 0,-1 0-1 0 0,1 0 0 0 0,-1 0 1 0 0,0-1-1 0 0,4-4-6 0 0,-6 6 14 0 0,1 0-1 0 0,0-1 0 0 0,0 1 1 0 0,0 1-1 0 0,0-1 1 0 0,4-2-14 0 0,-5 4 35 0 0,1-1 1 0 0,-1 0-1 0 0,0-1 1 0 0,0 1-1 0 0,0 0 1 0 0,0-1-1 0 0,0 0 1 0 0,0 0-1 0 0,1-2-35 0 0,10-7 208 0 0,-1-1-18 0 0,-5 7-162 0 0,-4 0-13 0 0,1 1 1 0 0,0 0 0 0 0,0 0-1 0 0,0 0 1 0 0,1 0 0 0 0,3-2-16 0 0,8-6 32 0 0,8-11 115 0 0,-21 21-94 0 0,-4 3-50 0 0,2 2-259 0 0,9 15-205 0 0,1 0-1677 0 0,-8-5-2610 0 0,-3-9-2635 0 0</inkml:trace>
  <inkml:trace contextRef="#ctx0" brushRef="#br0" timeOffset="3.647">7076 2608 4608 0 0,'0'0'208'0'0,"0"0"131"0"0,0 0 422 0 0,0 0 184 0 0,0 0 42 0 0,0 0-77 0 0,0 0-340 0 0,0 0-150 0 0,0 0-32 0 0,0 0 34 0 0,0 0 164 0 0,0 0 71 0 0,0 0 14 0 0,0 0-90 0 0,4-6-362 0 0,4-5 225 0 0,-6 9-194 0 0,0-1 0 0 0,0 0 0 0 0,0 0 0 0 0,0 0 0 0 0,-1 0 0 0 0,1-1-250 0 0,2-3 247 0 0,1 1 0 0 0,-1 0 0 0 0,1 0 0 0 0,0 0 0 0 0,1 1 0 0 0,-1-1 0 0 0,1 1 0 0 0,4-2-247 0 0,-1-1 182 0 0,-4 4-55 0 0,0 1 0 0 0,0 0 0 0 0,0 0 0 0 0,1 0 0 0 0,1 0-127 0 0,16-9 342 0 0,-14 6-92 0 0,0 1 0 0 0,1 0 0 0 0,8-3-250 0 0,-9 5 103 0 0,-1-1 0 0 0,0 0 0 0 0,-1 0 0 0 0,1-1-1 0 0,1-1-102 0 0,89-58 712 0 0,8-23-8 0 0,-55 45-401 0 0,-24 21 156 0 0,-2-1-1 0 0,13-14-458 0 0,-27 25 73 0 0,1 1-1 0 0,0 0 0 0 0,0 1 1 0 0,6-2-73 0 0,-1 0 59 0 0,-1-1 0 0 0,10-9-59 0 0,18-10 87 0 0,-36 24-74 0 0,2 0 0 0 0,-1 1 0 0 0,1-1 0 0 0,4 0-13 0 0,9-7 1 0 0,-1 2-1 0 0,-16 9 9 0 0,0 0 0 0 0,0 0 0 0 0,0-1 0 0 0,0 0 0 0 0,-1 0 0 0 0,2-1-9 0 0,-5 2 9 0 0,-1 2-12 0 0,17-7 71 0 0,0-3 19 0 0,-2 0-46 0 0,18-9 23 0 0,-21 6-64 0 0,-7 10 13 0 0,0-1 0 0 0,-1-1 0 0 0,1 1-1 0 0,-1-1 1 0 0,1-2-13 0 0,-5 8 0 0 0,5-8 0 0 0,8 1 0 0 0,-11 5-1 0 0,-1 0 3 0 0,1 0 0 0 0,0 0-1 0 0,0 0 1 0 0,0 0 0 0 0,0 0-1 0 0,0 0 1 0 0,3 0-2 0 0,-4 0 43 0 0,-1 0-36 0 0,1-1 1 0 0,0 1 0 0 0,-1 0 0 0 0,1 0-1 0 0,0 0 1 0 0,1 0 0 0 0,-1 0 0 0 0,0 0-1 0 0,0 1 1 0 0,1-1-8 0 0,-2 1-3 0 0,11-12 3 0 0,4-3 0 0 0,-4 1 0 0 0,-10 15-16 0 0,-1 6-219 0 0,-1 7-946 0 0,-3 5-411 0 0</inkml:trace>
  <inkml:trace contextRef="#ctx0" brushRef="#br0" timeOffset="3.647">8443 3252 2304 0 0,'0'0'283'0'0,"0"0"346"0"0,0 0 150 0 0,0 0 27 0 0,2-1-5 0 0,2 0-480 0 0,-1-1-1 0 0,1 1 1 0 0,-1-1-1 0 0,0 0 1 0 0,0 0-1 0 0,0 0 1 0 0,0 0-1 0 0,0 0 0 0 0,0-1 1 0 0,0 0-321 0 0,28-31 2381 0 0,-23 25-1857 0 0,5-8 837 0 0,-12 14-1208 0 0,1 0 1 0 0,0 1-1 0 0,1-1 1 0 0,-1 1-1 0 0,0-1 1 0 0,1 1-1 0 0,-1 0 1 0 0,1 0-1 0 0,-1 0 1 0 0,2 0-154 0 0,21-18 831 0 0,-8 5-672 0 0,-6 7-25 0 0,5-4 283 0 0,1 0 0 0 0,-2-2 0 0 0,0 0-1 0 0,4-5-416 0 0,-11 10 338 0 0,1 0-1 0 0,8-6-337 0 0,9-10 420 0 0,3-4-107 0 0,0 1-1 0 0,2 1 0 0 0,9-5-312 0 0,-3 3-16 0 0,-19 14 242 0 0,0 1 0 0 0,2 0-226 0 0,7-6 668 0 0,0 0 0 0 0,4-7-668 0 0,11-7-332 0 0,-14 13 349 0 0,-18 15 25 0 0,-1-1 1 0 0,0-1-1 0 0,8-7-42 0 0,25-20 184 0 0,-31 25-109 0 0,1 2-1 0 0,-1-1 0 0 0,4 0-74 0 0,-1 0 85 0 0,-1 0-1 0 0,6-5-84 0 0,74-73 144 0 0,-82 75-144 0 0,9-7 64 0 0,5-1-247 0 0,-9 10 154 0 0,-10 7 39 0 0,0-1 0 0 0,-1 0 0 0 0,1 0 0 0 0,-1 0 0 0 0,0 0 0 0 0,0-1 0 0 0,-1 0 0 0 0,2-2-10 0 0,-2 2 36 0 0,1-1 0 0 0,1 1 0 0 0,-1 0 0 0 0,1 1 0 0 0,-1-1 0 0 0,1 1 0 0 0,3-1-36 0 0,26-17-66 0 0,-27 17-37 0 0,64-35-120 0 0,-47 28 223 0 0,-7 4 0 0 0,-18 8 0 0 0,1 0 0 0 0,0-1 0 0 0,0 1 0 0 0,0 0 0 0 0,0-1 0 0 0,-1 1 0 0 0,1-1 0 0 0,0 1 0 0 0,0-1 0 0 0,-1 1-1 0 0,1-1 1 0 0,-1 1 0 0 0,1-1 0 0 0,0 0 0 0 0,-1 1 0 0 0,1-1 0 0 0,-1 0 0 0 0,1 0 0 0 0,-1 0 0 0 0,4-3 25 0 0,9-8 336 0 0,-11 8-313 0 0,1 1 0 0 0,0 0 0 0 0,-1 1 0 0 0,1-1 0 0 0,0 1 0 0 0,1-1 0 0 0,-1 1-1 0 0,0 0 1 0 0,1 0-48 0 0,12-7 0 0 0,-9 4 11 0 0,-2 1 45 0 0,9-1-59 0 0,2-1 249 0 0,-15 5 22 0 0,-1 1 10 0 0,1-1-71 0 0,14-5-536 0 0,-14 5 74 0 0,4-4-8 0 0,3-1 263 0 0,-1 1 0 0 0,5-4 36 0 0,-1 4-8 0 0,-9 4-380 0 0,1-2 791 0 0,0 3-7032 0 0,-3 0-340 0 0</inkml:trace>
  <inkml:trace contextRef="#ctx0" brushRef="#br0" timeOffset="3.647">9456 3957 2304 0 0,'0'0'348'0'0,"0"0"623"0"0,0 0 275 0 0,0 0 54 0 0,0 0-53 0 0,0 0-269 0 0,0 0-119 0 0,0 0-24 0 0,0 0-15 0 0,0 0-52 0 0,0 0-28 0 0,2-2-4 0 0,1-1-386 0 0,-1 1-90 0 0,0 0 0 0 0,0 0-1 0 0,0 0 1 0 0,0 0 0 0 0,-1 0-1 0 0,1 0 1 0 0,-1-1 0 0 0,2-1-260 0 0,-2 1 198 0 0,1-1 0 0 0,0 1 0 0 0,0 0 0 0 0,0 0-1 0 0,1 0 1 0 0,0 0-198 0 0,-2 2 91 0 0,-1 1-22 0 0,0 0 1 0 0,9-8 91 0 0,30-30 248 0 0,-32 31-425 0 0,0 0 0 0 0,0-1 0 0 0,1-2 16 0 0,-3 2 96 0 0,1 1 1 0 0,0 1-1 0 0,0-1 0 0 0,1 1 1 0 0,1-1-97 0 0,1 0 209 0 0,-1-1 1 0 0,0-1-1 0 0,0 1 1 0 0,0-2 0 0 0,4-7-210 0 0,12-14 377 0 0,-13 18-89 0 0,0 1 1 0 0,0 0-1 0 0,1 1 0 0 0,1 1 0 0 0,1-1-288 0 0,11-8 671 0 0,14-13-671 0 0,-18 13 293 0 0,1 2 1 0 0,9-5-294 0 0,2-1 67 0 0,9-6 12 0 0,-37 25-79 0 0,-1 1 0 0 0,1-1 0 0 0,-1 1 0 0 0,4-4 0 0 0,13-12 0 0 0,-10 11 0 0 0,-3 3 0 0 0,0 0 0 0 0,0-1 0 0 0,-1 0 0 0 0,0 0 0 0 0,4-6 0 0 0,-6 7-1 0 0,0 0 0 0 0,-1 1 0 0 0,2 0 0 0 0,3-3 1 0 0,12-9 58 0 0,-12 9-55 0 0,0 0 1 0 0,1 0-1 0 0,0 1-3 0 0,-10 6 0 0 0,13-11-4 0 0,-13 11 7 0 0,0-1 1 0 0,1 1 0 0 0,-1 0-1 0 0,1-1 1 0 0,-1 1 0 0 0,1-1-1 0 0,-1 1 1 0 0,1 0 0 0 0,0-1-1 0 0,-1 1 1 0 0,1 0 0 0 0,-1 0-1 0 0,1-1 1 0 0,-1 1 0 0 0,1 0 0 0 0,0 0-1 0 0,-1 0 1 0 0,1 0 0 0 0,0 0-4 0 0,1-1 23 0 0,0 1-21 0 0,-1 0 1 0 0,1-1-1 0 0,0 1 1 0 0,-1-1-1 0 0,1 1 1 0 0,-1-1-1 0 0,0 0 1 0 0,1 1-1 0 0,-1-1 1 0 0,0 0-1 0 0,1 0 1 0 0,-1 0-1 0 0,0 0 1 0 0,0 0-1 0 0,0-1 1 0 0,0 1-1 0 0,0 0 1 0 0,0 0-1 0 0,0-1-2 0 0,1 1 54 0 0,0 0-1 0 0,0-1 1 0 0,0 1-1 0 0,1 0 1 0 0,-1 0-1 0 0,0 0 1 0 0,0 1-1 0 0,1-1 1 0 0,-1 0-54 0 0,4-5 60 0 0,-5 4-2564 0 0,-5 12 810 0 0</inkml:trace>
  <inkml:trace contextRef="#ctx0" brushRef="#br0" timeOffset="3.647">9881 4690 4112 0 0,'0'0'91'0'0,"0"0"11"0"0,0 0 12 0 0,3 0 54 0 0,15 2 270 0 0,-9 0 2561 0 0,18-9 21 0 0,-19-1-1848 0 0,12-3-20 0 0,-18 11-651 0 0,-1-2-28 0 0,9-10 201 0 0,-6 8-423 0 0,-1 0 0 0 0,0 1 0 0 0,0-1 0 0 0,0 0 1 0 0,1-4-252 0 0,28-43 1175 0 0,-25 38-193 0 0,1 0 0 0 0,5-6-982 0 0,1-1-216 0 0,-7 9 238 0 0,-6 8 7 0 0,1-1 0 0 0,0 1-1 0 0,0 0 1 0 0,0 0 0 0 0,1 1 0 0 0,-1-1 0 0 0,3-2-29 0 0,17-18 14 0 0,3-2-16 0 0,-15 16-7 0 0,0 0 0 0 0,0-1 0 0 0,4-5 9 0 0,-5 4 113 0 0,1 1 0 0 0,0 0 0 0 0,6-4-113 0 0,3-1 592 0 0,-6 5-316 0 0,0 0 0 0 0,10-4-276 0 0,-3-2 72 0 0,-18 14-51 0 0,1 0 0 0 0,-1-1 0 0 0,1 1 0 0 0,0 1 0 0 0,-1-1 0 0 0,1 0 0 0 0,0 1 0 0 0,3-2-21 0 0,11-8 127 0 0,-16 10-111 0 0,1-1-1 0 0,0 1 0 0 0,-1 0 0 0 0,1 0 1 0 0,0 0-1 0 0,0 0 0 0 0,0 0 1 0 0,0 0-1 0 0,-1 1 0 0 0,2-1-15 0 0,7-3-8 0 0,0 0 0 0 0,-1 0 0 0 0,0-1 0 0 0,0 0-1 0 0,0 0 1 0 0,0-1 0 0 0,-1-1 0 0 0,1 0 8 0 0,9-7 124 0 0,9-7 211 0 0,12-13-335 0 0,-31 25 351 0 0,-5 6-303 0 0,0 0-1 0 0,0 0 1 0 0,0 0 0 0 0,0 1-1 0 0,1-1 1 0 0,1 0-48 0 0,4-5 62 0 0,-7 6-59 0 0,-2 1 1 0 0,0 0-1 0 0,0 1 0 0 0,0-1 0 0 0,0 0 0 0 0,1 1 0 0 0,-1-1 0 0 0,0 1 1 0 0,0-1-1 0 0,1 0 0 0 0,-1 1 0 0 0,0-1 0 0 0,1 1 0 0 0,-1-1 1 0 0,1 1-1 0 0,-1-1 0 0 0,1 1 0 0 0,-1-1 0 0 0,1 1 0 0 0,-1-1-3 0 0,8-6 13 0 0,-6 6-8 0 0,0-1 0 0 0,-1 1 0 0 0,1-1 1 0 0,0 0-1 0 0,-1 1 0 0 0,0-1 1 0 0,1 0-1 0 0,-1 0 0 0 0,0 0 1 0 0,0 0-6 0 0,9-14 10 0 0,-5 7 47 0 0,-5 8-60 0 0,1 1 0 0 0,-1 0 0 0 0,0 0 0 0 0,1 0 0 0 0,-1 0-1 0 0,0 0 1 0 0,1-1 0 0 0,-1 1 0 0 0,0 0 0 0 0,1 0 0 0 0,-1 0 0 0 0,0-1 0 0 0,1 1 0 0 0,-1 0 0 0 0,0 0-1 0 0,0-1 1 0 0,1 1 0 0 0,-1 0 0 0 0,0-1 0 0 0,0 1 0 0 0,0 0 0 0 0,1-1 0 0 0,-1 1 0 0 0,0 0-1 0 0,0-1 1 0 0,0 1 0 0 0,0-1 0 0 0,0 1 0 0 0,0 0 3 0 0,1 22-3204 0 0,-1-11-3878 0 0</inkml:trace>
  <inkml:trace contextRef="#ctx0" brushRef="#br0" timeOffset="3.647">8910 6561 6824 0 0,'0'0'149'0'0,"0"0"23"0"0,0 0 13 0 0,0 0 41 0 0,0 0 119 0 0,0 0 51 0 0,0 0 11 0 0,0 0 17 0 0,0 0 66 0 0,0 0 29 0 0,0 0 8 0 0,7-7 687 0 0,16-18-4 0 0,-1 11-273 0 0,70-77 1520 0 0,-79 71-1967 0 0,-11 17-416 0 0,0-1 0 0 0,1 1 1 0 0,-1 0-1 0 0,0-1 0 0 0,3-1-74 0 0,71-64 853 0 0,-60 55-738 0 0,12-3 151 0 0,-1 0 36 0 0,-10 4-61 0 0,0 1 0 0 0,6-2-241 0 0,-12 8 24 0 0,-1 0 1 0 0,0-1-1 0 0,0 0 1 0 0,0-1-1 0 0,-1 0 1 0 0,0 0-1 0 0,-1-1 1 0 0,6-7-25 0 0,19-27 1577 0 0,38-38-1577 0 0,-59 68 111 0 0,18-20 563 0 0,12-8-674 0 0,-27 26 154 0 0,-7 8-107 0 0,0 0 1 0 0,1 0-1 0 0,6-4-47 0 0,36-26 789 0 0,-15 9-268 0 0,-28 22-570 0 0,-1-1 0 0 0,1 0 0 0 0,-1 0 0 0 0,0-1 49 0 0,0 0-235 0 0,0 0 1 0 0,1 0 0 0 0,6-3 234 0 0,-8 6-16 0 0,14-9 11 0 0,-1-1 0 0 0,-1 0 0 0 0,6-8 5 0 0,-11 9 148 0 0,1 2 0 0 0,13-10-148 0 0,-12 10 201 0 0,0-1 1 0 0,4-5-202 0 0,45-46 427 0 0,-38 38-349 0 0,4-4-37 0 0,-9 9-18 0 0,-8 5-23 0 0,-8 10 0 0 0,1 0 0 0 0,-1 0 0 0 0,1 1 0 0 0,5-4 0 0 0,-1 0 0 0 0,1 0 0 0 0,7-9 0 0 0,3-3 0 0 0,1 2-136 0 0,22-22 288 0 0,-35 33-190 0 0,0 0 0 0 0,0 1 0 0 0,1 0 0 0 0,0 1 0 0 0,8-3 38 0 0,20-15-114 0 0,-19 12 112 0 0,16-14 18 0 0,54-49 426 0 0,-67 56-442 0 0,23-19 0 0 0,-20 14 27 0 0,-22 21-21 0 0,0-1-1 0 0,0 1 0 0 0,1 0 0 0 0,0-1 1 0 0,-1 2-1 0 0,1-1 0 0 0,2-1-5 0 0,-4 3 0 0 0,0 0 0 0 0,0-1 0 0 0,-1 1 0 0 0,1-1 0 0 0,0 1 0 0 0,0-1 0 0 0,-1 0 0 0 0,2-2 0 0 0,11-10 0 0 0,14-12 0 0 0,-13 14 0 0 0,-12 10 0 0 0,-1 0 0 0 0,1 0 0 0 0,0 0 0 0 0,-1 0 0 0 0,1 0 0 0 0,1 0 0 0 0,35-22 64 0 0,-13 2-64 0 0,-17 16 0 0 0,-8 5 0 0 0,9 0 0 0 0,-10 1 0 0 0,1 0 0 0 0,-1 0 0 0 0,0 0 0 0 0,1 0 0 0 0,-1 0 0 0 0,1 0 0 0 0,-1-1 0 0 0,0 1 0 0 0,1 0 0 0 0,-1 0 0 0 0,0 0 0 0 0,0 0 0 0 0,1 0 0 0 0,-1-1 0 0 0,0 1 0 0 0,1 0 0 0 0,-1 0 0 0 0,0-1 0 0 0,0 1 0 0 0,1 0 0 0 0,-1 0 0 0 0,0-1 0 0 0,0 1 0 0 0,1 0 0 0 0,-1-1 0 0 0,0 1 0 0 0,0 0 0 0 0,0-1 0 0 0,0 1 0 0 0,0 0 0 0 0,0-1 0 0 0,0 1 0 0 0,1-1 0 0 0,0-2 0 0 0,-2 4 0 0 0,28-21 0 0 0,-13 10-98 0 0,-13 9-45 0 0,-1 1-17 0 0,0 0 40 0 0,0 0 195 0 0,0 0 86 0 0,0 0 20 0 0,0 0-41 0 0,0 0-174 0 0,0 0-40 0 0,0 0-151 0 0,1 1-643 0 0,24 2-2675 0 0,-9 0-3644 0 0</inkml:trace>
  <inkml:trace contextRef="#ctx0" brushRef="#br0" timeOffset="3.647">10040 6976 1376 0 0,'0'0'65'0'0,"-1"1"-6"0"0,-8 2-23 0 0,2-2-49 0 0,-21 0 71 0 0,19-2 115 0 0,2 1 39 0 0,3 0-23 0 0,-2 0 224 0 0,-10 0 741 0 0,-7 0 1741 0 0,19 0-2454 0 0,0 0 1 0 0,0-1 0 0 0,0 1 0 0 0,0-1 0 0 0,0 0 0 0 0,-1 0-442 0 0,2 0 442 0 0,3 1-8 0 0,0 0-2 0 0,0 0 0 0 0,0 0 0 0 0,0 0 0 0 0,0 0 2 0 0,0 0 13 0 0,-1 3 99 0 0,-1 0 2857 0 0,3-4-3378 0 0,-1-1-1 0 0,0 1 0 0 0,1 0 1 0 0,-1 0-1 0 0,1-1 0 0 0,0 1 1 0 0,-1 0-1 0 0,1 0 1 0 0,0 0-1 0 0,0 0 0 0 0,0 0 1 0 0,-1 0-1 0 0,1 0 1 0 0,0 0-1 0 0,0 0 0 0 0,1 0 1 0 0,-1 1-1 0 0,0-1 0 0 0,1 0-24 0 0,14-15 242 0 0,-11 9-142 0 0,-3 2-34 0 0,1 1 1 0 0,0 0 0 0 0,0 0 0 0 0,0 0 0 0 0,1 1 0 0 0,-1-1 0 0 0,1 1 0 0 0,0 0 0 0 0,0 0-1 0 0,3-2-66 0 0,10-6 152 0 0,-1-1-1 0 0,-1 0 0 0 0,0-2 1 0 0,11-11-152 0 0,3-3 133 0 0,-21 21-48 0 0,0 0 0 0 0,-1-1 0 0 0,0 0 0 0 0,0 0 0 0 0,-1 0-1 0 0,5-8-84 0 0,-7 9 19 0 0,0 0-1 0 0,0 1 0 0 0,0 0 0 0 0,1 0 1 0 0,0 0-1 0 0,3-2-18 0 0,-6 6 97 0 0,0 2-86 0 0,0-1 0 0 0,0 0 0 0 0,0 0 1 0 0,-1 0-1 0 0,1 0 0 0 0,-1 0 0 0 0,1 0 0 0 0,-1 0 0 0 0,1-1 0 0 0,-1 1 0 0 0,1 0 0 0 0,-1-1 1 0 0,0 0-12 0 0,5-4 16 0 0,-1 0-5 0 0,-4 5-2 0 0,0 0 0 0 0,0 0 0 0 0,0 0 0 0 0,1-1 0 0 0,-1 1 0 0 0,0 1 0 0 0,1-1 0 0 0,-1 0 0 0 0,1 0 0 0 0,-1 0 0 0 0,1 1 0 0 0,-1-1 0 0 0,1 1-9 0 0,8-5 0 0 0,-7 3 5 0 0,0 0 0 0 0,0-1 0 0 0,0 1 0 0 0,0 0 0 0 0,-1-1 0 0 0,1 0 0 0 0,-1 1 0 0 0,0-1 0 0 0,0 0 0 0 0,0 0 0 0 0,1-2-5 0 0,6-9 9 0 0,-1 9-9 0 0,-7 5 0 0 0,1-1 0 0 0,-1 0 0 0 0,1 1 0 0 0,-1-1 0 0 0,0 0 0 0 0,1 0 0 0 0,-1 1 0 0 0,0-1 0 0 0,1 0 0 0 0,-1 0 0 0 0,0-1 0 0 0,0 1 0 0 0,0 0 0 0 0,0 0 0 0 0,1-2 0 0 0,1-1 0 0 0,2-3 0 0 0,-4 5-3 0 0,0 1-1 0 0,0-1 1 0 0,0 0-1 0 0,0 0 1 0 0,1 1-1 0 0,-1-1 1 0 0,0 1-1 0 0,1-1 1 0 0,-1 1-1 0 0,1-1 0 0 0,0 1 1 0 0,-1 0-1 0 0,1 0 1 0 0,0 0-1 0 0,0 0 1 0 0,1-1 3 0 0,0 1-32 0 0,-2 1-90 0 0,-1 0-20 0 0,2-2 22 0 0,4-4 96 0 0,-4 4 59 0 0,-1 1-1 0 0,0-1 0 0 0,0 1 1 0 0,1-1-1 0 0,-1 1 0 0 0,1 0 0 0 0,-1 0 1 0 0,1-1-1 0 0,0 1 0 0 0,0 0 0 0 0,-1 0 1 0 0,1 1-1 0 0,0-1 0 0 0,0 0-34 0 0,9-4-70 0 0,-10 4 46 0 0,0 0-1 0 0,0 1 1 0 0,0-1 0 0 0,0 0 0 0 0,0 0 0 0 0,0-1 0 0 0,0 1 0 0 0,0 0 0 0 0,0 0 0 0 0,-1 0-1 0 0,2-2 25 0 0,0 2-120 0 0,7-2 96 0 0,-7 2 24 0 0,0 1 0 0 0,-1-1 0 0 0,1 0 0 0 0,0 1 0 0 0,-1-1 0 0 0,1 0 0 0 0,-1 0 0 0 0,0 0 0 0 0,1 0 0 0 0,-1 0 0 0 0,0-1 0 0 0,1 0 0 0 0,8-8 23 0 0,9-6 718 0 0,-2 4-761 0 0,-11 8 20 0 0,-1 0 0 0 0,0-1 0 0 0,-1 0 0 0 0,1 0-1 0 0,0-1 1 0 0,-1 0 17 0 0,1 1-1 0 0,1-1 0 0 0,-1 1 0 0 0,1 0-16 0 0,6-3 0 0 0,-8 5 11 0 0,-1 1 0 0 0,1-1-1 0 0,0 0 1 0 0,-1 0 0 0 0,1-1-11 0 0,31-46 10 0 0,-26 41-10 0 0,-6 8 0 0 0,0-1 0 0 0,-2-1 0 0 0,8-9 0 0 0,-1 5 0 0 0,22-15 0 0 0,-23 17 0 0 0,1 0 0 0 0,-1-1 0 0 0,5-5 0 0 0,9-16 0 0 0,-13 17 0 0 0,14-21 0 0 0,-18 27 0 0 0,-1 1 0 0 0,1-1 0 0 0,-1 0 0 0 0,1 1 0 0 0,0 0 0 0 0,0 0 0 0 0,3-2 0 0 0,-6 5 0 0 0,4-4-98 0 0,1 0-1 0 0,-1 0 0 0 0,0 0 1 0 0,0-1-1 0 0,0 0 1 0 0,1-2 98 0 0,-3 4 57 0 0,0 0 1 0 0,0 0-1 0 0,0 0 1 0 0,0 0-1 0 0,1 1 1 0 0,0-1-58 0 0,6-6 81 0 0,0 1 1 0 0,0-2 0 0 0,2-2-82 0 0,14-14-7 0 0,-13 14-165 0 0,8-7-432 0 0,0 4 697 0 0,0-1 0 0 0,7-9-93 0 0,-18 16 120 0 0,-7 7-42 0 0,-1-1 1 0 0,1 1 0 0 0,-1-1-1 0 0,0 0 1 0 0,0 0 0 0 0,0 0-79 0 0,8-11-2 0 0,6-3 2 0 0,-11 13 0 0 0,-1 0 0 0 0,1 0 0 0 0,-1-1 0 0 0,-1 0 0 0 0,2-1 0 0 0,-4 4 0 0 0,1 1 0 0 0,-1-1 0 0 0,1 1 0 0 0,-1 0 0 0 0,1-1 0 0 0,-1 1 0 0 0,1 0 0 0 0,-1 0 0 0 0,1 0 0 0 0,0 0 0 0 0,1 0 0 0 0,0 0 0 0 0,0-1 0 0 0,0 1 0 0 0,-1-1 0 0 0,1 0 0 0 0,-1 0 0 0 0,1 0 0 0 0,-1 0 0 0 0,1 0 0 0 0,0-2 0 0 0,15-11 0 0 0,17-11 0 0 0,-31 22-14 0 0,1 0 0 0 0,0 0 0 0 0,0 1 0 0 0,0-1 0 0 0,0 1 0 0 0,2 0 14 0 0,-5-5-60 0 0,0 6 60 0 0,0 1-1 0 0,5-12-62 0 0,-6 11 63 0 0,0-2 0 0 0,10-5 0 0 0,-8 7 0 0 0,8-8 0 0 0,-2 0 0 0 0,-5 9 0 0 0,-2 0 0 0 0,23-24-17 0 0,-24 37-1694 0 0,-1-1-4904 0 0</inkml:trace>
  <inkml:trace contextRef="#ctx0" brushRef="#br1" timeOffset="3.647">17298 2253 3712 0 0,'0'-1'90'0'0,"-1"1"0"0"0,1 0 0 0 0,-1 0 0 0 0,1 0 0 0 0,-1 0 0 0 0,0 0 0 0 0,1 0 0 0 0,-1 0 0 0 0,1 0 1 0 0,-1 0-1 0 0,1 0 0 0 0,-1 0 0 0 0,1 1 0 0 0,-1-1 0 0 0,1 0 0 0 0,-1 0 0 0 0,1 1 0 0 0,-1-1 0 0 0,1 0 0 0 0,-1 0 0 0 0,1 1 0 0 0,-1-1 0 0 0,1 0 0 0 0,-1 1 0 0 0,1-1 0 0 0,0 1 1 0 0,-1-1-1 0 0,1 1 0 0 0,0-1 0 0 0,-1 1 0 0 0,1-1-90 0 0,0 1 822 0 0,-5 16 1518 0 0,4-6-1052 0 0,1-8-1009 0 0,0 0 0 0 0,0 0 0 0 0,-1 0 0 0 0,2 1 0 0 0,-1-1-1 0 0,0 0 1 0 0,1 0 0 0 0,-1 0 0 0 0,1 0 0 0 0,0 1 0 0 0,1 0-279 0 0,-2-4 8 0 0,0 0-1 0 0,0 0 0 0 0,0 0 0 0 0,0 1 1 0 0,0-1-1 0 0,0 0 0 0 0,0 0 0 0 0,0 0 1 0 0,0 0-1 0 0,0 0 0 0 0,0 0 0 0 0,0 0 1 0 0,0 1-1 0 0,0-1 0 0 0,0 0 1 0 0,0 0-1 0 0,0 0 0 0 0,0 0 0 0 0,0 0 1 0 0,0 0-1 0 0,0 1 0 0 0,0-1 0 0 0,0 0 1 0 0,0 0-1 0 0,0 0 0 0 0,0 0 0 0 0,0 0 1 0 0,0 0-1 0 0,0 0 0 0 0,0 1 1 0 0,0-1-1 0 0,0 0 0 0 0,0 0 0 0 0,0 0 1 0 0,0 0-1 0 0,-1 0 0 0 0,1 0 0 0 0,0 0 1 0 0,0 0-1 0 0,0 0 0 0 0,0 0 0 0 0,0 0-7 0 0,0 1 9 0 0,-1-1 0 0 0,1 0 0 0 0,0 0 0 0 0,0 0 0 0 0,0 0-1 0 0,0 0 1 0 0,-1 1 0 0 0,1-1 0 0 0,0 0 0 0 0,0 0 0 0 0,0 0-1 0 0,0 1 1 0 0,0-1 0 0 0,0 0 0 0 0,-1 0 0 0 0,1 0 0 0 0,0 1 0 0 0,0-1-1 0 0,0 0 1 0 0,0 0 0 0 0,0 1 0 0 0,0-1 0 0 0,0 0 0 0 0,0 0-1 0 0,0 0 1 0 0,0 1 0 0 0,0-1 0 0 0,0 0 0 0 0,0 0 0 0 0,0 1-1 0 0,1-1 1 0 0,-1 0-9 0 0,0 2 64 0 0,0 0-1 0 0,0 0 1 0 0,0 0-1 0 0,0-1 1 0 0,0 1-1 0 0,-1 0 1 0 0,1 0-1 0 0,0 0 1 0 0,-1 0-1 0 0,1-1 1 0 0,-1 1-1 0 0,0 0 1 0 0,0 0-1 0 0,0-1 1 0 0,0 1-64 0 0,-1 4 59 0 0,1-3-17 0 0,0-2 3 0 0,1 1 1 0 0,-1-1-1 0 0,1 1 0 0 0,-1-1 1 0 0,0 1-1 0 0,0-1 0 0 0,1 0 0 0 0,-1 0 1 0 0,0 1-1 0 0,0-1 0 0 0,0 0 1 0 0,0 0-1 0 0,-1 0 0 0 0,1 0 0 0 0,-1 1-44 0 0,1-2 166 0 0,1 0 1 0 0,-10 1 143 0 0,-14 7 882 0 0,23-8-1180 0 0,0 1-1 0 0,-1-1 0 0 0,1 1 0 0 0,0-1 1 0 0,0 1-1 0 0,-1 0 0 0 0,1 0 0 0 0,0-1 1 0 0,0 1-1 0 0,0 0 0 0 0,0 0 0 0 0,-1 1-12 0 0,-8 6 96 0 0,-11 0 49 0 0,-10 5 203 0 0,18-6-214 0 0,12-6-111 0 0,-1 0 0 0 0,0 0 0 0 0,0 0 0 0 0,1 0-1 0 0,-1 0 1 0 0,0 0 0 0 0,1 0 0 0 0,-1 1 0 0 0,1-1 0 0 0,-1 0 0 0 0,1 1-1 0 0,0 0-22 0 0,0-1 19 0 0,1-1 0 0 0,-1 1-1 0 0,1 0 1 0 0,-1-1 0 0 0,0 1-1 0 0,1-1 1 0 0,-1 1 0 0 0,0-1-1 0 0,1 1 1 0 0,-1-1 0 0 0,0 1-1 0 0,0-1 1 0 0,0 0 0 0 0,1 1-1 0 0,-1-1 1 0 0,0 0-19 0 0,0 0 5 0 0,1 0 0 0 0,-1 1 0 0 0,0-1 0 0 0,1 0 0 0 0,-1 0 0 0 0,1 1 0 0 0,-1-1 0 0 0,1 0 0 0 0,-1 0 0 0 0,1 1 0 0 0,-1-1 1 0 0,1 1-1 0 0,0-1 0 0 0,-1 0 0 0 0,1 1 0 0 0,-1-1 0 0 0,1 1 0 0 0,0 0-5 0 0,-2 0 18 0 0,1 0 0 0 0,0 1 0 0 0,-1-1 0 0 0,1 0 0 0 0,-1 1 1 0 0,0-1-1 0 0,1 0 0 0 0,-1 0 0 0 0,0 0 0 0 0,0-1 0 0 0,0 1-18 0 0,-4 2 49 0 0,-32 19 111 0 0,37-21-152 0 0,0 0 0 0 0,1-1 0 0 0,-1 1 0 0 0,0 0 0 0 0,0-1 0 0 0,0 1 0 0 0,0-1 0 0 0,1 1 0 0 0,-1-1 0 0 0,0 1 0 0 0,0-1 0 0 0,0 1 0 0 0,0-1 0 0 0,0 0 0 0 0,0 0 0 0 0,0 0 0 0 0,0 1 0 0 0,0-1 0 0 0,0 0 0 0 0,-1 0-8 0 0,1 0-1 0 0,0 0 1 0 0,0 0-1 0 0,0 0 0 0 0,0 0 1 0 0,0 0-1 0 0,0 0 1 0 0,0 0-1 0 0,0 1 1 0 0,0-1-1 0 0,0 0 1 0 0,0 1-1 0 0,1-1 1 0 0,-1 1-1 0 0,0-1 1 0 0,0 1-1 0 0,0-1 1 0 0,1 1-1 0 0,-1 0 1 0 0,0-1-1 0 0,0 2 1 0 0,-36 24-67 0 0,15-8 78 0 0,18-15 4 0 0,0-1-1 0 0,0 1 1 0 0,0 0 0 0 0,0 0 0 0 0,0 0-1 0 0,0 1 1 0 0,0 0-15 0 0,0 1 13 0 0,-1-1 0 0 0,1 0 0 0 0,-1 0 0 0 0,-1 0 0 0 0,1-1-1 0 0,0 1 1 0 0,-3 0-13 0 0,-2 0 40 0 0,7-2-33 0 0,0-1-1 0 0,0 1 0 0 0,0-1 1 0 0,0 1-1 0 0,1 0 1 0 0,-1 0-1 0 0,0 0 1 0 0,1 0-1 0 0,-1 1 1 0 0,1-1-1 0 0,0 1 1 0 0,0-1-1 0 0,0 1 1 0 0,0 0-1 0 0,0 0 0 0 0,1 0 1 0 0,-1 0-1 0 0,0 2-6 0 0,-24 32 0 0 0,-24 27 80 0 0,45-54-80 0 0,5-7 0 0 0,-1 1 0 0 0,-4 2 0 0 0,4-5 0 0 0,0 0 0 0 0,0 1 0 0 0,0-1 0 0 0,-1 1 0 0 0,2-1 0 0 0,-1 1 0 0 0,0 0 0 0 0,0-1 0 0 0,0 1 0 0 0,1 0 0 0 0,-1 1 0 0 0,-10 20 0 0 0,9-20 0 0 0,1 0 0 0 0,-1 0 0 0 0,1 0 0 0 0,-1 0 0 0 0,1 0 0 0 0,0 1 0 0 0,0-1 0 0 0,0 0 0 0 0,1 1 0 0 0,-1-1 0 0 0,1 2 0 0 0,-1-3 0 0 0,1-1 0 0 0,0 1 0 0 0,-1 0 0 0 0,1 0 0 0 0,-1-1 0 0 0,1 1 0 0 0,-1-1 0 0 0,0 1 0 0 0,0-1 0 0 0,0 1 0 0 0,0 0 0 0 0,-8 16 0 0 0,-2 35 0 0 0,-5 4 0 0 0,3-30 0 0 0,11-18 0 0 0,1-4 0 0 0,0 1 0 0 0,-1-1 0 0 0,0 0 0 0 0,0 0 0 0 0,0 1 0 0 0,0-3 4 0 0,1-1 0 0 0,0 0 0 0 0,0 0 0 0 0,1 1-1 0 0,-1-1 1 0 0,0 0 0 0 0,1 1 0 0 0,-1-1 0 0 0,1 0-1 0 0,0 2-3 0 0,-1-2 13 0 0,1 1-1 0 0,-1 0 0 0 0,1 0 1 0 0,-1-1-1 0 0,0 1 0 0 0,0 0 0 0 0,0 1-12 0 0,-11 13 12 0 0,9-12 1 0 0,-1 0-1 0 0,1 1 1 0 0,0-1-1 0 0,0 1 1 0 0,1-1-1 0 0,-1 3-12 0 0,3-8 2 0 0,0 0 0 0 0,0 1-1 0 0,0-1 1 0 0,0 0 0 0 0,-1 1 0 0 0,1-1-1 0 0,0 0 1 0 0,0 1 0 0 0,0-1 0 0 0,0 0-1 0 0,-1 1 1 0 0,1-1 0 0 0,0 0 0 0 0,0 0-1 0 0,-1 1 1 0 0,1-1 0 0 0,0 0 0 0 0,-1 0-1 0 0,1 0 1 0 0,0 1 0 0 0,0-1 0 0 0,-1 0-2 0 0,0 1 1 0 0,0-1-1 0 0,0 1 1 0 0,0 0 0 0 0,1-1 0 0 0,-1 1 0 0 0,0 0 0 0 0,0 0 0 0 0,1 0-1 0 0,-1-1 1 0 0,0 1 0 0 0,1 0 0 0 0,-1 0 0 0 0,1 0 0 0 0,-1 0 0 0 0,1 0 0 0 0,0 0-1 0 0,-1 1 0 0 0,-17 40 507 0 0,7-28-708 0 0,11-13 197 0 0,-1-1 0 0 0,1 0 0 0 0,-1 1 0 0 0,1-1 0 0 0,-1 1 0 0 0,1-1 0 0 0,-1 1 0 0 0,1-1 0 0 0,0 1 0 0 0,-1-1 0 0 0,1 1 0 0 0,0-1 0 0 0,-1 1 0 0 0,1-1 0 0 0,0 1 0 0 0,0 0 0 0 0,0-1 0 0 0,-1 1 0 0 0,1 0 1 0 0,0-1-1 0 0,0 1 0 0 0,0-1 0 0 0,0 1 0 0 0,0 0 0 0 0,0-1 0 0 0,0 1 4 0 0,1 3-3 0 0,-14 23 57 0 0,10-21-43 0 0,1-4-2 0 0,1 0-1 0 0,0 0 0 0 0,0 0 0 0 0,0 0 1 0 0,1 0-1 0 0,-1 0 0 0 0,0 0 1 0 0,1 0-1 0 0,-1 0 0 0 0,1 1-8 0 0,-1 0 6 0 0,0-1 0 0 0,0 0 0 0 0,0 0 0 0 0,-1 0 0 0 0,1 0 0 0 0,0 0 0 0 0,-1 0 0 0 0,0 0 0 0 0,1 0 0 0 0,-1-1 0 0 0,0 1 0 0 0,-1 0-6 0 0,3-2 3 0 0,0 1-1 0 0,-1-1 0 0 0,1 0 1 0 0,0 0-1 0 0,0 1 1 0 0,0-1-1 0 0,-1 0 0 0 0,1 0 1 0 0,0 1-1 0 0,0-1 0 0 0,0 0 1 0 0,0 0-1 0 0,-1 1 1 0 0,1-1-1 0 0,0 0 0 0 0,0 1 1 0 0,0-1-1 0 0,0 0 1 0 0,0 1-1 0 0,0-1 0 0 0,0 0 1 0 0,0 1-1 0 0,0-1 0 0 0,0 0 1 0 0,0 1-1 0 0,0-1 1 0 0,0 0-3 0 0,0 1 0 0 0,0 0 0 0 0,0 0 0 0 0,0 0 1 0 0,0 0-1 0 0,0-1 0 0 0,0 1 1 0 0,0 0-1 0 0,0 0 0 0 0,-1 0 1 0 0,1 0-1 0 0,0-1 0 0 0,0 1 1 0 0,-1 0-1 0 0,1 0 0 0 0,-1-1 0 0 0,1 1 1 0 0,-1 0-1 0 0,1-1 0 0 0,-1 1 1 0 0,1 0-1 0 0,-1-1 0 0 0,0 1 4 0 0,1 0-1 0 0,-1 0 1 0 0,0 0 0 0 0,1 0-1 0 0,-1 0 1 0 0,1 0 0 0 0,0 1-1 0 0,-1-1 1 0 0,1 0 0 0 0,0 0-1 0 0,0 0 1 0 0,0 0-1 0 0,0 0 1 0 0,0 0 0 0 0,0 1-4 0 0,-3 13 52 0 0,-11 28-42 0 0,12-38 5 0 0,0-2-6 0 0,0 1 0 0 0,0-1-1 0 0,0 1 1 0 0,0-1 0 0 0,0 0 0 0 0,-1 0-1 0 0,-1 2-8 0 0,-24 28 92 0 0,19-21 7 0 0,0 0 0 0 0,-11 10-99 0 0,3-6 78 0 0,16-15-75 0 0,1-1-1 0 0,-1 1 1 0 0,1-1-1 0 0,0 1 1 0 0,-1-1-1 0 0,1 1 1 0 0,0-1-1 0 0,-1 1 1 0 0,1 0-1 0 0,0-1 1 0 0,0 1-1 0 0,0-1 0 0 0,-1 1 1 0 0,1 0-1 0 0,0-1 1 0 0,0 1-1 0 0,0-1 1 0 0,0 1-1 0 0,0 0 1 0 0,0-1-1 0 0,0 1 1 0 0,0-1-1 0 0,1 1 1 0 0,-1 0-1 0 0,0 0-2 0 0,0 0 1 0 0,1 0-1 0 0,-1-1 0 0 0,0 1 1 0 0,0 0-1 0 0,0 0 1 0 0,0 0-1 0 0,0 0 1 0 0,0 0-1 0 0,0 0 1 0 0,0 0-1 0 0,-1-1 0 0 0,1 1 1 0 0,0 0-1 0 0,0 0 1 0 0,-1 0-1 0 0,1 0 1 0 0,0-1-1 0 0,-1 1 1 0 0,1 0-1 0 0,-1 0 0 0 0,-7 17 54 0 0,0-1-55 0 0,7-16 1 0 0,1 0 0 0 0,-1 1 0 0 0,0-1 0 0 0,1 0 0 0 0,-1 1 0 0 0,0-1 0 0 0,1 1 0 0 0,0-1 0 0 0,-1 1 0 0 0,1-1 0 0 0,0 1 0 0 0,0-1 0 0 0,0 1 0 0 0,0-1 0 0 0,0 1 0 0 0,0-1 0 0 0,0 1 0 0 0,0-1 0 0 0,1 1 0 0 0,-1-1 0 0 0,0 1 0 0 0,1-1 0 0 0,0 1 0 0 0,-1-1 0 0 0,1 1 0 0 0,-1-2 0 0 0,0 0 0 0 0,1 0 0 0 0,-1 0 0 0 0,0 0 0 0 0,0 1 0 0 0,0-1 0 0 0,0 0 0 0 0,0 0 0 0 0,1 0 0 0 0,-1 1 0 0 0,0-1 0 0 0,0 0 0 0 0,0 0 0 0 0,0 1 0 0 0,0-1 0 0 0,0 0 0 0 0,0 0 0 0 0,0 1 0 0 0,0-1 0 0 0,0 0 0 0 0,0 0 0 0 0,0 1 0 0 0,0-1 0 0 0,0 0 0 0 0,0 0 0 0 0,0 0 0 0 0,0 1 0 0 0,0-1 0 0 0,0 0 0 0 0,0 0 0 0 0,0 1 0 0 0,0-1 0 0 0,0 0 0 0 0,-1 0 0 0 0,1 0 0 0 0,0 1 0 0 0,0-1 0 0 0,0 0 0 0 0,0 0 0 0 0,-1 0 0 0 0,1 1 0 0 0,0-1 0 0 0,0 0 0 0 0,0 0 0 0 0,-1 0 0 0 0,1 0 0 0 0,0 0 0 0 0,-2 1 0 0 0,1 1 0 0 0,-1-1 0 0 0,0 0 0 0 0,1 1 0 0 0,-1-1 0 0 0,1 1 0 0 0,0-1 0 0 0,0 1 0 0 0,-1 0 0 0 0,1-1 0 0 0,0 1 0 0 0,0 0 0 0 0,-16 28 0 0 0,13-18 0 0 0,4-9 7 0 0,0 0 0 0 0,0 0-1 0 0,0-1 1 0 0,-1 1 0 0 0,1 0-1 0 0,-1 0 1 0 0,0-1 0 0 0,0 1-1 0 0,-1 2-6 0 0,-2 10 72 0 0,2-7-48 0 0,2-6-18 0 0,0-1 0 0 0,0 1-1 0 0,0 0 1 0 0,-1-1 0 0 0,1 1-1 0 0,0 0 1 0 0,-1-1 0 0 0,1 1-1 0 0,-1-1 1 0 0,0 1 0 0 0,1-1 0 0 0,-1 1-1 0 0,0-1 1 0 0,0 1 0 0 0,0-1-1 0 0,0 0 1 0 0,0 1 0 0 0,0-1-1 0 0,-1 0 1 0 0,1 0 0 0 0,0 0-1 0 0,-1 0 1 0 0,1 0-6 0 0,-2 1 12 0 0,2-1 41 0 0,1-1-47 0 0,0 1 0 0 0,0-1-1 0 0,0 0 1 0 0,0 0-1 0 0,0 1 1 0 0,0-1 0 0 0,0 0-1 0 0,-1 0 1 0 0,1 1 0 0 0,0-1-1 0 0,0 0 1 0 0,0 0-1 0 0,0 1 1 0 0,0-1 0 0 0,0 0-1 0 0,-1 0 1 0 0,1 0 0 0 0,0 1-1 0 0,0-1 1 0 0,0 0-1 0 0,-1 0 1 0 0,1 0 0 0 0,0 0-1 0 0,0 1 1 0 0,0-1 0 0 0,-1 0-1 0 0,1 0 1 0 0,0 0-1 0 0,0 0-5 0 0,-1 0 13 0 0,1 0 0 0 0,0 0 0 0 0,-1 1 0 0 0,1-1 0 0 0,0 0 0 0 0,-1 0 0 0 0,1 0 0 0 0,0 1 0 0 0,0-1-1 0 0,-1 0 1 0 0,1 0 0 0 0,0 1 0 0 0,0-1 0 0 0,0 0 0 0 0,-1 1 0 0 0,1-1 0 0 0,0 0 0 0 0,0 1 0 0 0,0-1 0 0 0,0 0-1 0 0,0 1 1 0 0,-1-1 0 0 0,1 0 0 0 0,0 1 0 0 0,0-1 0 0 0,0 0 0 0 0,0 1 0 0 0,0-1 0 0 0,0 1-13 0 0,0 0 28 0 0,0-1 0 0 0,0 1-1 0 0,-1 0 1 0 0,1 0 0 0 0,0 0 0 0 0,-1 0 0 0 0,1 0 0 0 0,-1 0 0 0 0,1-1 0 0 0,-1 1 0 0 0,1 0 0 0 0,-1 0 0 0 0,1-1 0 0 0,-1 1 0 0 0,0 0 0 0 0,0-1 0 0 0,0 1-28 0 0,0 0 4 0 0,0 0 0 0 0,0 0 0 0 0,0 1 0 0 0,0-1 0 0 0,0 0-1 0 0,0 1 1 0 0,0-1 0 0 0,0 0 0 0 0,0 2-4 0 0,0-2 0 0 0,1 0 0 0 0,-1 1 0 0 0,1-1 0 0 0,-1 0 0 0 0,1 1 0 0 0,-1-1 0 0 0,1 1 0 0 0,0-1 0 0 0,-1 1 0 0 0,1-1 0 0 0,0 1 0 0 0,0-1 0 0 0,0 1 0 0 0,1 0 0 0 0,-1 0 0 0 0,0-1 0 0 0,0 1 0 0 0,0 0 0 0 0,0 0 0 0 0,-1 0 0 0 0,1 0 0 0 0,0-1 0 0 0,-1 1 0 0 0,0 1 0 0 0,-3 7 0 0 0,-2-2 0 0 0,7 1 0 0 0,-1-9-1 0 0,-2 11 8 0 0,-12 4-56 0 0,9-10 19 0 0,-11 9 31 0 0,-23 27 447 0 0,36-39-424 0 0,1 0-5 0 0,-5 12 70 0 0,5-10-71 0 0,-1 1-1 0 0,1-1 1 0 0,-1 0 0 0 0,0-1-1 0 0,-1 1 1 0 0,1 0-1 0 0,0-1 1 0 0,-1 0 0 0 0,-4 3-18 0 0,-10 10 105 0 0,-23 12-634 0 0,33-21 757 0 0,2 0 0 0 0,-1 1 0 0 0,-3 5-228 0 0,-14 16-136 0 0,7-16-338 0 0,15-12 495 0 0,-1 0-1 0 0,1 1 1 0 0,0-1 0 0 0,0 1 0 0 0,0 0 0 0 0,0 0-1 0 0,0-1 1 0 0,0 1 0 0 0,0 1 0 0 0,1-1 0 0 0,-2 2-21 0 0,3-4 11 0 0,-1 4 46 0 0,-1-2 1 0 0,1 1 0 0 0,-1 0-1 0 0,0 0 1 0 0,0 0 0 0 0,0-1-1 0 0,0 1 1 0 0,0-1 0 0 0,-1 1 0 0 0,1-1-58 0 0,-11 14 11 0 0,12-14-11 0 0,0 0 0 0 0,0-1 0 0 0,-1 1 0 0 0,1 0 0 0 0,-1-1 0 0 0,1 1 0 0 0,-1 0 0 0 0,1-1 0 0 0,-1 0-1 0 0,0 1 1 0 0,1-1 0 0 0,-1 0 0 0 0,-1 0 0 0 0,-1 2 5 0 0,0 0-1 0 0,0 0 0 0 0,0 0 1 0 0,1 0-1 0 0,-1 0 0 0 0,1 1 0 0 0,0 0 1 0 0,0 0-1 0 0,0 0 0 0 0,0 0 1 0 0,0 2-5 0 0,-15 18 16 0 0,15-20-13 0 0,0-1 5 0 0,1 0-1 0 0,-1-1 1 0 0,1 1 0 0 0,-1-1-1 0 0,0 1 1 0 0,0-1 0 0 0,0 0-1 0 0,-3 1-7 0 0,-1 2 0 0 0,0-1 0 0 0,1 1 0 0 0,0 1 0 0 0,-4 3 0 0 0,-18 15 0 0 0,-57 32 64 0 0,73-50-64 0 0,11-5 2 0 0,-1 0 0 0 0,1-1 1 0 0,0 1-1 0 0,-1 0 0 0 0,1 0 1 0 0,-1 0-1 0 0,1-1 0 0 0,0 2 0 0 0,0-1 1 0 0,0 0-1 0 0,-1 0 0 0 0,1 0 1 0 0,0 1-3 0 0,-6 6 123 0 0,0-1 0 0 0,0 0 0 0 0,-1 0 0 0 0,0-1 0 0 0,-1 1 0 0 0,-7 3-123 0 0,-1 2-40 0 0,13-10 30 0 0,1 0-1 0 0,-1 0 0 0 0,0 0 1 0 0,0 0-1 0 0,0-1 0 0 0,0 1 1 0 0,0-1-1 0 0,0 0 0 0 0,-3 0 11 0 0,5 0-39 0 0,-1 0 1 0 0,1 1-1 0 0,-1-1 0 0 0,1 1 1 0 0,0-1-1 0 0,0 1 0 0 0,0 0 0 0 0,0 0 1 0 0,0 0-1 0 0,-2 2 39 0 0,-5 5 58 0 0,-46 38 15 0 0,52-44-90 0 0,0 0-1 0 0,0 0 0 0 0,1 0 1 0 0,-1 1-1 0 0,1-1 1 0 0,-1 1-1 0 0,1 0 1 0 0,0 0 17 0 0,-6 10-4 0 0,6-10 4 0 0,2-3 0 0 0,-1 0 0 0 0,0 0 0 0 0,0 1 0 0 0,0-1 0 0 0,0 0 0 0 0,0 0 0 0 0,0 0 0 0 0,0 0 0 0 0,0 0 0 0 0,-1 0 0 0 0,1 0 0 0 0,0-1 0 0 0,-1 1 0 0 0,-15 19 0 0 0,15-17 0 0 0,1-1 0 0 0,-1 1 0 0 0,0-1 0 0 0,0 0 0 0 0,0 0 0 0 0,0 0 0 0 0,0 0 0 0 0,-1 0 0 0 0,1 0 0 0 0,0-1 0 0 0,-2 1 0 0 0,3-1 0 0 0,0-1 0 0 0,-1 1 0 0 0,1 0 0 0 0,0 0 0 0 0,0 0 0 0 0,0 0 0 0 0,0 0 0 0 0,0 0 0 0 0,0 1 0 0 0,0-1 0 0 0,0 0 0 0 0,0 1 0 0 0,0-1 0 0 0,1 0 0 0 0,-1 1 0 0 0,0-1 0 0 0,1 1 0 0 0,-1-1 0 0 0,1 1 0 0 0,-1 0 0 0 0,1-1 0 0 0,-1 1 0 0 0,0-1 0 0 0,0 1 0 0 0,0-1 0 0 0,0 1 0 0 0,0-1 0 0 0,0 1 0 0 0,0-1 0 0 0,-1 1 0 0 0,-5 4-2 0 0,0 1-1 0 0,0 1 0 0 0,1-1 0 0 0,-2 4 3 0 0,4-5 29 0 0,-1-1 0 0 0,1 1-1 0 0,-1-1 1 0 0,0 0 0 0 0,0 0 0 0 0,-1 0-1 0 0,1-1 1 0 0,-7 4-29 0 0,6-3 8 0 0,-1-1 1 0 0,2 1-1 0 0,-1 0 1 0 0,0 0-1 0 0,1 0 1 0 0,-4 6-9 0 0,3-4-68 0 0,-1 0 1 0 0,0 0 0 0 0,0-1-1 0 0,-2 2 68 0 0,-2 0 0 0 0,8-6 0 0 0,0 0 0 0 0,0 1 0 0 0,0-1 0 0 0,0-1 0 0 0,0 1 0 0 0,-1 0 0 0 0,1-1 0 0 0,-1 1 0 0 0,0-1 0 0 0,1 0 0 0 0,-2 0 0 0 0,1 0 0 0 0,-1 1 0 0 0,0 0 0 0 0,0 0 0 0 0,1 0 0 0 0,-1 0 0 0 0,0 1 0 0 0,-16 8 0 0 0,-6 3 0 0 0,11-4 0 0 0,4 2 0 0 0,2-2 0 0 0,-2-2 0 0 0,0 1 0 0 0,1 0 0 0 0,0 1 0 0 0,1 0 0 0 0,6-6 0 0 0,0 0 0 0 0,0-1 0 0 0,0 1 0 0 0,-1-1 0 0 0,-2 2 0 0 0,5-4 0 0 0,0 1 0 0 0,0-1 0 0 0,0 1 0 0 0,0 0 0 0 0,1 0 0 0 0,-1 0 0 0 0,1-1 0 0 0,-2 3 0 0 0,-6 7 0 0 0,-2 0 0 0 0,0 1 0 0 0,0 0 0 0 0,1 1 0 0 0,1 0 0 0 0,0 0 0 0 0,0 1 0 0 0,-1 5 0 0 0,-9 14 0 0 0,14-27 0 0 0,1 1 0 0 0,0-1 0 0 0,1 1 0 0 0,0 0 0 0 0,-2 6 0 0 0,-8 22 0 0 0,10-28 0 0 0,0 0 0 0 0,1 0 0 0 0,-1 0 0 0 0,1 1 0 0 0,1-1 0 0 0,0 1 0 0 0,0-1 0 0 0,0 2 0 0 0,-3 16 0 0 0,3-19 0 0 0,-1 1 0 0 0,1-1 0 0 0,0 0 0 0 0,1 1 0 0 0,0-1 0 0 0,0 1 0 0 0,-4 31 0 0 0,2-22 0 0 0,1 0 0 0 0,0 12 0 0 0,1 6 0 0 0,3 11 0 0 0,2-3 0 0 0,-4-35 0 0 0,0-5 0 0 0,0-1 0 0 0,-1 1 0 0 0,1 0 0 0 0,-1 0 0 0 0,0-1 0 0 0,0 1 0 0 0,1 0 0 0 0,-1 0 0 0 0,0-1 0 0 0,0 1 0 0 0,-1 1 0 0 0,1 92 0 0 0,0-93 0 0 0,5 14 0 0 0,-4-12 0 0 0,0 1 0 0 0,0-1 0 0 0,0 0 0 0 0,-1 0 0 0 0,1 0 0 0 0,-1 4 0 0 0,2 13 0 0 0,25 81 0 0 0,-23-82 0 0 0,2-1 0 0 0,7 18 0 0 0,2 10 0 0 0,-10-31 0 0 0,1 0 0 0 0,1 0 0 0 0,8 13 0 0 0,-12-24 0 0 0,-1-1 0 0 0,1-1 0 0 0,1 1 0 0 0,-1 0 0 0 0,3 1 0 0 0,-3-2 0 0 0,-1 0 0 0 0,1-1 0 0 0,0 1 0 0 0,-1 0 0 0 0,0 0 0 0 0,0 0 0 0 0,0 0 0 0 0,1 4 0 0 0,-1-4 0 0 0,0 1 0 0 0,-1 0 0 0 0,2 0 0 0 0,-1 0 0 0 0,0-1 0 0 0,1 1 0 0 0,-1-1 0 0 0,1 0 0 0 0,3 3 0 0 0,-5-6 17 0 0,0 1 0 0 0,0 0 0 0 0,-1 0-1 0 0,1 0 1 0 0,0 0 0 0 0,0 0 0 0 0,-1 0 0 0 0,1 0-1 0 0,0 1 1 0 0,-1-1 0 0 0,1 0 0 0 0,-1 1-17 0 0,13 22 265 0 0,-1-5-391 0 0,-8-11 115 0 0,1-1 1 0 0,0 1-1 0 0,0-1 1 0 0,1 0-1 0 0,4 4 11 0 0,-9-10 42 0 0,4 3-62 0 0,0 0 0 0 0,-1 0 0 0 0,1 1 1 0 0,-1 0-1 0 0,0-1 0 0 0,0 1 1 0 0,-1 1-1 0 0,1-1 0 0 0,-1 1 20 0 0,1 2 0 0 0,1-1 0 0 0,24 18 0 0 0,-16-12 2 0 0,-10-10 4 0 0,0 1 1 0 0,1-1 0 0 0,-1 0 0 0 0,1 0 0 0 0,0 0-1 0 0,0 0 1 0 0,0-1 0 0 0,0 1 0 0 0,0-1 0 0 0,1 0-7 0 0,-1-1 25 0 0,-1 0 0 0 0,1 0 1 0 0,0 0-1 0 0,0-1 1 0 0,0 1-1 0 0,0-1 1 0 0,2 0-26 0 0,18 2 126 0 0,50 9 14 0 0,-46-9-68 0 0,-24-2-64 0 0,-1 0-1 0 0,1 0 1 0 0,0 1 0 0 0,-1-1 0 0 0,1 1 0 0 0,0 0 0 0 0,-1 0-1 0 0,1 0 1 0 0,0 0-8 0 0,2 2 0 0 0,-1-1 0 0 0,1 0 0 0 0,0 0 0 0 0,0 0 0 0 0,0-1 0 0 0,0 0 0 0 0,0 0 0 0 0,6 0 0 0 0,13 3 12 0 0,-22-4-8 0 0,0 1-1 0 0,0 0 1 0 0,0-1-1 0 0,0 0 1 0 0,-1 1-1 0 0,1-1 0 0 0,0 0 1 0 0,0 0-1 0 0,0-1 1 0 0,0 1-1 0 0,0-1 1 0 0,1 0-4 0 0,3-1-6 0 0,1-1 1 0 0,-1 1 0 0 0,0 0 0 0 0,1 1 0 0 0,-1 0 0 0 0,1 0 0 0 0,0 1 0 0 0,-1-1-1 0 0,1 2 1 0 0,0-1 0 0 0,-1 1 0 0 0,1 0 0 0 0,1 1 5 0 0,-6-1 29 0 0,1 0 1 0 0,-1-1-1 0 0,1 1 1 0 0,-1-1 0 0 0,1 0-1 0 0,-1 0 1 0 0,3-1-30 0 0,-2 1-47 0 0,0 0 0 0 0,0 0 0 0 0,0 0 0 0 0,0 0 0 0 0,0 1 0 0 0,3 0 47 0 0,13 3-82 0 0,-16-4 75 0 0,0 1-1 0 0,0-1 0 0 0,0 1 0 0 0,0 0 1 0 0,0 0-1 0 0,0 1 0 0 0,0-1 0 0 0,2 3 8 0 0,-3-3 0 0 0,-1 0 0 0 0,0 0 0 0 0,0-1 0 0 0,1 1 0 0 0,-1 0 0 0 0,0-1 0 0 0,1 0 0 0 0,-1 1 0 0 0,1-1 0 0 0,-1 0 0 0 0,15 2 0 0 0,-11-1 0 0 0,-1 0 0 0 0,1 0 0 0 0,0-1 0 0 0,-1 0 0 0 0,1 0 0 0 0,-1-1 0 0 0,1 1 0 0 0,0-1 0 0 0,-1-1 0 0 0,2 1 0 0 0,19-4 0 0 0,-9 3 0 0 0,1 0 0 0 0,0 1 0 0 0,10 1 0 0 0,-23 0 20 0 0,-1 1 1 0 0,1 0-1 0 0,-1 0 0 0 0,1 0 1 0 0,-1 0-1 0 0,0 1 0 0 0,1 0-20 0 0,20 5 149 0 0,5 5-219 0 0,-24-9 28 0 0,0 0-1 0 0,0-1 0 0 0,0 0 1 0 0,0 0-1 0 0,6 1 43 0 0,9 1 0 0 0,-14-2 0 0 0,-1 0 0 0 0,1-1 0 0 0,-1 0 0 0 0,6-1 0 0 0,-7 0 0 0 0,1 0 0 0 0,-1 0 0 0 0,0-1 0 0 0,0 1 0 0 0,1-1 0 0 0,-1-1 0 0 0,4-1 0 0 0,-6 2 0 0 0,0 1 0 0 0,0-1 0 0 0,0 1 0 0 0,0-1 0 0 0,0 1 0 0 0,0 0 0 0 0,2 0 0 0 0,13-1 0 0 0,32-7 0 0 0,25-10 0 0 0,-48 10 0 0 0,-18 6 0 0 0,15-4 0 0 0,7 0 0 0 0,12 0 0 0 0,-17 3 0 0 0,-9 1 0 0 0,0 0 0 0 0,0-2 0 0 0,0 0 0 0 0,-1 0 0 0 0,1-2 0 0 0,-1 0 0 0 0,4-3 0 0 0,11-4 60 0 0,-24 10-4 0 0,-1 1-1 0 0,1-1 1 0 0,-1 0-1 0 0,0-1 1 0 0,0 0 0 0 0,1 0-56 0 0,2-2 89 0 0,0 0 1 0 0,0 0-1 0 0,1 1 1 0 0,0 0-1 0 0,0 1 1 0 0,0 0-1 0 0,9-1-89 0 0,14-3 750 0 0,29-3-750 0 0,2 0 206 0 0,-36 7-351 0 0,0 0 0 0 0,0 2 1 0 0,15 1 144 0 0,-27 2-255 0 0,-1 1 1 0 0,1 1 0 0 0,12 3 254 0 0,3 0 613 0 0,-29-5-341 0 0,10 3-373 0 0,40 10-1531 0 0,-44-13 1685 0 0,11 5-53 0 0,-15-4 0 0 0,11 5 0 0 0,-11-5 0 0 0,0 0 0 0 0,0 0 0 0 0,0 0 0 0 0,0 1 0 0 0,-1-1 0 0 0,1 1 0 0 0,1 2 0 0 0,3 2 0 0 0,6 5 0 0 0,0 1 0 0 0,12 13 0 0 0,-3 9 0 0 0,-21-32 0 0 0,1 1 0 0 0,-1-1 0 0 0,0 1 0 0 0,0-1 0 0 0,-1 1 0 0 0,2 3 0 0 0,11 18 0 0 0,-8-18 0 0 0,-4-4 0 0 0,0 0 0 0 0,0-1 0 0 0,0 1 0 0 0,0 0 0 0 0,0 0 0 0 0,-1 0 0 0 0,1 1 0 0 0,-1-2 0 0 0,0 0 0 0 0,0 0 0 0 0,1 0 0 0 0,-1 0 0 0 0,0-1 0 0 0,1 1 0 0 0,-1-1 0 0 0,1 1 0 0 0,-1-1 0 0 0,1 1 0 0 0,1 0 0 0 0,14 14 0 0 0,-12-11 0 0 0,0 0 0 0 0,0 0 0 0 0,1-1 0 0 0,2 3 0 0 0,-2-3 0 0 0,0 1 0 0 0,-1-1 0 0 0,0 1 0 0 0,3 4 0 0 0,-6-7 0 0 0,-1 0 0 0 0,1 0 0 0 0,0-1 0 0 0,-1 1 0 0 0,1-1 0 0 0,0 0 0 0 0,0 1 0 0 0,0-1 0 0 0,0 0 0 0 0,0 0 0 0 0,0 0 0 0 0,1 0 0 0 0,13 6 3 0 0,-14-3 15 0 0,0 0 25 0 0,10 5 261 0 0,-10-8-189 0 0,0 1-1 0 0,0-1 1 0 0,0 1 0 0 0,0-1 0 0 0,0 1 0 0 0,0 0 0 0 0,0 0 0 0 0,-1 0 0 0 0,1 0 0 0 0,-1 0-1 0 0,0 0 1 0 0,1 0 0 0 0,-1 0 0 0 0,0 1-115 0 0,1 2-114 0 0,0 0 0 0 0,1 0 0 0 0,0 0 0 0 0,0 0 0 0 0,0 0 0 0 0,0-1 0 0 0,1 0 0 0 0,0 1 0 0 0,0-1 0 0 0,0-1 0 0 0,0 1 0 0 0,3 1 114 0 0,12 7-449 0 0,14 11 449 0 0,19 13 1633 0 0,-22-20-1715 0 0,-15-9-53 0 0,0 1-1 0 0,-1 1 1 0 0,0 0-1 0 0,-1 1 0 0 0,3 4 136 0 0,14 12 0 0 0,-15-11 15 0 0,-8-8-3 0 0,0-1 1 0 0,0 1-1 0 0,0-2 0 0 0,1 1-12 0 0,-7-5 0 0 0,1-1 0 0 0,-1 1 0 0 0,0 0 0 0 0,1 0 0 0 0,-1 0 0 0 0,0 0 0 0 0,0 0 0 0 0,0 0 0 0 0,0 0 0 0 0,0 0 0 0 0,0 0 0 0 0,0 0 0 0 0,0 1 0 0 0,0 0 0 0 0,3 4 0 0 0,22 14 0 0 0,-22-17 0 0 0,-1 1 0 0 0,0-1 0 0 0,0 1 0 0 0,-1 0 0 0 0,1 0 0 0 0,-1 0-1 0 0,1 1 1 0 0,-1-1 2 0 0,0 0-1 0 0,1 0 0 0 0,-1-1 0 0 0,1 1 1 0 0,0-1-1 0 0,0 1 0 0 0,0-1 1 0 0,0 0-1 0 0,2 1-1 0 0,-1-1 9 0 0,-1 1 0 0 0,1-1 0 0 0,0 1 0 0 0,-1 0 0 0 0,0 0 0 0 0,2 4-9 0 0,10 12-1 0 0,8 6 1 0 0,-21-24 0 0 0,0 0-1 0 0,-1 0 1 0 0,1 1-1 0 0,-1-1 1 0 0,1 0-1 0 0,-1 1 1 0 0,0 0 0 0 0,12 17 38 0 0,-4-5 405 0 0,-9-13-452 0 0,1 0 0 0 0,0-1-1 0 0,0 1 1 0 0,0 0-1 0 0,0 0 1 0 0,0-1 0 0 0,0 1-1 0 0,0-1 1 0 0,1 1-1 0 0,-1-1 1 0 0,0 1 0 0 0,1-1-1 0 0,0 0 1 0 0,-1 0 0 0 0,1 1-1 0 0,0-1 10 0 0,0 0 22 0 0,-1-1 1 0 0,1 1-1 0 0,-1 0 0 0 0,1 1 0 0 0,-1-1 0 0 0,1 0 0 0 0,-1 0 1 0 0,0 1-1 0 0,0-1 0 0 0,1 0 0 0 0,-1 2-22 0 0,6 4 212 0 0,-6-7-210 0 0,-1 1-1 0 0,1-1 0 0 0,-1 0 1 0 0,1 1-1 0 0,-1-1 0 0 0,1 0 1 0 0,-1 1-1 0 0,1-1 0 0 0,-1 1 1 0 0,1-1-1 0 0,-1 1 1 0 0,0-1-1 0 0,1 1 0 0 0,-1-1 1 0 0,0 1-1 0 0,1 0 0 0 0,-1-1 1 0 0,0 1-1 0 0,0-1 1 0 0,0 1-1 0 0,1 0 0 0 0,-1-1 1 0 0,0 1-2 0 0,0 3 0 0 0,4 1 0 0 0,13 26 0 0 0,1 5 0 0 0,-15-26 0 0 0,-2-7 0 0 0,0 0 0 0 0,0 0 0 0 0,0 1 0 0 0,1-1 0 0 0,-1 0 0 0 0,1 0 0 0 0,0-1 0 0 0,2 4 0 0 0,4 10 0 0 0,-4-8 0 0 0,20 22 0 0 0,-18-23-75 0 0,-1 0 0 0 0,-1 1-1 0 0,1 0 1 0 0,-1 0 0 0 0,-1 0 0 0 0,1 1 0 0 0,0 3 75 0 0,-4-6 112 0 0,0-5-86 0 0,0 0-1 0 0,-1 1 1 0 0,1-1 0 0 0,1 0-1 0 0,-1 0 1 0 0,0 0-1 0 0,0 0 1 0 0,0 0-1 0 0,1 0 1 0 0,-1 0-1 0 0,0 1 1 0 0,1-1-1 0 0,-1 0 1 0 0,1 0-1 0 0,0 1-25 0 0,2 7 29 0 0,-1-4-28 0 0,1 0-1 0 0,-1 0 0 0 0,1 0 1 0 0,-1 0-1 0 0,1 0 0 0 0,1-1 0 0 0,8 12 0 0 0,18 14 0 0 0,-28-27 0 0 0,0 1 0 0 0,1-1 0 0 0,-1 1 0 0 0,0 0 0 0 0,-1-1 0 0 0,1 1 0 0 0,-1 0 0 0 0,0 0 0 0 0,1 4 0 0 0,0-3 0 0 0,-1 0 0 0 0,1 0 0 0 0,0 0 0 0 0,0 0 0 0 0,1 1 0 0 0,0 3 0 0 0,-2-7 0 0 0,-1 0 0 0 0,1 0 0 0 0,-1-1 0 0 0,1 1 0 0 0,0-1 0 0 0,0 1 0 0 0,0-1 0 0 0,0 1 0 0 0,0-1 0 0 0,0 1 0 0 0,0-1 0 0 0,0 0 0 0 0,0 0 0 0 0,1 1 0 0 0,-1-1 0 0 0,2 1 0 0 0,18 10 0 0 0,-9-3 0 0 0,-5-3 0 0 0,13 13 0 0 0,0-3 0 0 0,-7-7 0 0 0,-13-9 0 0 0,1 0 0 0 0,0 1 0 0 0,-1-1 0 0 0,1 0 0 0 0,-1 1 0 0 0,1-1 0 0 0,-1 1 0 0 0,1-1 0 0 0,0 1 0 0 0,-1-1 0 0 0,1 1 0 0 0,-1-1 0 0 0,0 1 0 0 0,1 0 0 0 0,-1-1 0 0 0,0 1 0 0 0,1-1 0 0 0,-1 1 0 0 0,0 0 0 0 0,1 0 0 0 0,0 2 0 0 0,11 6 0 0 0,-8-7 0 0 0,12 14 0 0 0,-7-8 0 0 0,-3-4 0 0 0,21 7 0 0 0,-9-1 0 0 0,1 3 0 0 0,-13-10-46 0 0,0 0 0 0 0,0 0-1 0 0,0-1 1 0 0,4 1 46 0 0,-7-1-127 0 0,-3-1 123 0 0,0-1-1 0 0,1 1 1 0 0,-1 0-1 0 0,0-1 1 0 0,1 1 0 0 0,-1-1-1 0 0,0 1 1 0 0,1-1-1 0 0,-1 1 1 0 0,1-1-1 0 0,-1 1 1 0 0,1-1-1 0 0,-1 1 1 0 0,1-1 0 0 0,-1 0-1 0 0,1 1 1 0 0,-1-1-1 0 0,1 0 1 0 0,0 1-1 0 0,-1-1 1 0 0,1 0 0 0 0,-1 0-1 0 0,1 0 1 0 0,0 1-1 0 0,-1-1 1 0 0,1 0-1 0 0,0 0 5 0 0,1 0-8 0 0,58 30 8 0 0,-48-25-4 0 0,1-1 1 0 0,9 3 3 0 0,-11-4 144 0 0,1 0 0 0 0,-1 1 0 0 0,6 4-144 0 0,-3-3 6 0 0,-1 0 0 0 0,2 0-1 0 0,-1-1 1 0 0,1-1-6 0 0,-6-1 0 0 0,-3 5 0 0 0,-1-3 0 0 0,-3-3 0 0 0,0 1 0 0 0,0-1 0 0 0,0 1 0 0 0,0-1 0 0 0,-1 1 0 0 0,1-1 0 0 0,-1 1 0 0 0,1 0 0 0 0,-1 0 0 0 0,0 0 0 0 0,27 41 0 0 0,-23-37 0 0 0,0 3 0 0 0,0-1 0 0 0,0 2 0 0 0,0-1 0 0 0,-1 0 0 0 0,0 3 0 0 0,-2-6 0 0 0,0 0 0 0 0,0 0 0 0 0,-1 0 0 0 0,0 0 0 0 0,0 0 0 0 0,-1 0 0 0 0,0 0 0 0 0,0 4 0 0 0,0-8 0 0 0,1-1 0 0 0,-1 1 0 0 0,0 0 0 0 0,-1 0 0 0 0,1-1 0 0 0,0 1 0 0 0,0 0 0 0 0,-1 0 0 0 0,1-1 0 0 0,-1 1 0 0 0,0 1 0 0 0,0 4 0 0 0,1-2 0 0 0,0-2 0 0 0,0-1 0 0 0,0 0 0 0 0,0 0 0 0 0,0 0 0 0 0,0 0 0 0 0,-1 1 0 0 0,1-1 0 0 0,-1 0 0 0 0,1 0 0 0 0,-1 0 0 0 0,0 0 0 0 0,0 0 0 0 0,0 0 0 0 0,-1 2 0 0 0,-5 16 0 0 0,0 0 0 0 0,-8 22 0 0 0,9-19 0 0 0,5-22 0 0 0,0 1 0 0 0,1-1 0 0 0,-1 1 0 0 0,0 0 0 0 0,1 0 0 0 0,-1-1 0 0 0,1 1 0 0 0,-1 0 0 0 0,1 0 0 0 0,0 1 0 0 0,-6 26 0 0 0,5-21 0 0 0,1 7 0 0 0,-1 9 0 0 0,2-15 0 0 0,2 11 2 0 0,-3-18-15 0 0,1 1 0 0 0,-1-1-1 0 0,1 1 1 0 0,0-1-1 0 0,0 1 1 0 0,0-1-1 0 0,0 0 1 0 0,0 1 0 0 0,0-1-1 0 0,1 1 14 0 0,10 29-60 0 0,-9-18 206 0 0,-1-5-92 0 0,15 21-116 0 0,-9-19 0 0 0,10 10-142 0 0,-17-19 204 0 0,1 0 0 0 0,-1-1 0 0 0,1 1 0 0 0,0 0 0 0 0,0 0 0 0 0,0-1 0 0 0,1 2 0 0 0,-2-3 0 0 0,0 1 0 0 0,1 0 0 0 0,-1 0 0 0 0,0 0 0 0 0,0 0 0 0 0,0 0 0 0 0,0 1 0 0 0,0-1 0 0 0,0 0 0 0 0,0 0 0 0 0,-1 1 0 0 0,1-1 0 0 0,0 0 0 0 0,-1 1 0 0 0,1 0 0 0 0,1 2 42 0 0,-1 1 0 0 0,1-1 0 0 0,0 0 0 0 0,0 0 0 0 0,0 0 0 0 0,1 0 0 0 0,0-1 0 0 0,0 2-42 0 0,15 15 0 0 0,-10-13 0 0 0,-3 0 0 0 0,20 19 0 0 0,-13-17 0 0 0,-2 2 0 0 0,19 26 408 0 0,-28-35-420 0 0,1 0 1 0 0,-1 0-1 0 0,1 0 0 0 0,-1 0 0 0 0,0 0 1 0 0,0 0-1 0 0,0 0 0 0 0,0 1 0 0 0,0-1 0 0 0,1 2 12 0 0,1 5-129 0 0,-3-8 48 0 0,2 3 124 0 0,0 0-1 0 0,-1 0 0 0 0,1-1 1 0 0,0 1-1 0 0,1-1 1 0 0,-1 1-1 0 0,1-1 0 0 0,-1 0 1 0 0,1 0-1 0 0,1 1-42 0 0,3 5 0 0 0,-4-6 0 0 0,4 4 0 0 0,5-1 0 0 0,0 5 0 0 0,-6-3 0 0 0,3-3 0 0 0,-6-6 0 0 0,-2 1 0 0 0,7 0 0 0 0,2 1 0 0 0,-8 2 0 0 0,-1-1 0 0 0,19 3 0 0 0,-19-5 0 0 0,0 1 0 0 0,0-1 0 0 0,0 0 0 0 0,0 1 0 0 0,0-1 0 0 0,-1 0 0 0 0,1 0 0 0 0,0 0 0 0 0,0 1 0 0 0,0-1 0 0 0,0 0 0 0 0,0 0 0 0 0,0 0 0 0 0,0-1 0 0 0,0 1 0 0 0,0 0 0 0 0,0 0 0 0 0,-1 0 0 0 0,1 0 0 0 0,0-1 0 0 0,-1 1 0 0 0,1 0 0 0 0,0 0 0 0 0,-1 0 0 0 0,1 0 0 0 0,0 1 0 0 0,-1-1 0 0 0,1 0 0 0 0,0 0 0 0 0,-1 0 0 0 0,1 0 0 0 0,0 1 0 0 0,-1-1 0 0 0,1 0 0 0 0,-1 1 0 0 0,1-1 0 0 0,0 1 0 0 0,3 3 0 0 0,1 1 0 0 0,11-4 0 0 0,-4 0 28 0 0,3-1-8 0 0,-12-1-39 0 0,0 1-1 0 0,1-1 1 0 0,-1 1 0 0 0,0 0-1 0 0,0 0 1 0 0,0 0 0 0 0,1 0-1 0 0,-1 1 1 0 0,0-1 0 0 0,0 1-1 0 0,0 0 1 0 0,2 1 19 0 0,-3-2 2 0 0,1 1 0 0 0,-1 0 0 0 0,1-1-1 0 0,0 0 1 0 0,-1 1 0 0 0,1-1 0 0 0,-1 0-1 0 0,1 0 1 0 0,0-1 0 0 0,-1 1 0 0 0,1 0 0 0 0,0-1-2 0 0,12-1-250 0 0,-13 2 248 0 0,0 1-1 0 0,-1-1 1 0 0,1 0-1 0 0,0 0 1 0 0,-1 1-1 0 0,1-1 1 0 0,-1 1 0 0 0,1-1-1 0 0,0 1 1 0 0,-1 0-1 0 0,1-1 1 0 0,-1 1-1 0 0,0 0 1 0 0,1 0 2 0 0,13 7 6 0 0,-14-8-6 0 0,-1 0 0 0 0,1 0 0 0 0,0 0 0 0 0,-1 0 0 0 0,1 1 0 0 0,0-1 0 0 0,-1 0 0 0 0,1 1 0 0 0,0-1 0 0 0,-1 0 0 0 0,1 1 0 0 0,-1-1 0 0 0,1 1 0 0 0,0-1 0 0 0,-1 1 0 0 0,1-1 0 0 0,-1 1 0 0 0,0-1 0 0 0,0 0 0 0 0,1 0 0 0 0,-1 1 0 0 0,0-1 0 0 0,0 0 0 0 0,0 0 0 0 0,1 0 0 0 0,-1 0 0 0 0,0 0 0 0 0,0 1 0 0 0,1-1 0 0 0,-1 0 0 0 0,0 0 0 0 0,1 0 0 0 0,-1 0 0 0 0,0 0 0 0 0,0 0 0 0 0,1 0 0 0 0,-1 0 0 0 0,0 0 0 0 0,1 0 0 0 0,-1 0 0 0 0,0 0 0 0 0,1 0 0 0 0,1 0 22 0 0,0 0-1 0 0,1 1 1 0 0,-1-1-1 0 0,0 1 1 0 0,0 0-1 0 0,1-1 1 0 0,-1 1-1 0 0,0 0 1 0 0,0 0-1 0 0,0 0 1 0 0,0 1-1 0 0,0-1 1 0 0,0 0-1 0 0,-1 1 1 0 0,1-1-1 0 0,0 1 0 0 0,0 0-21 0 0,0 0-32 0 0,0-1 0 0 0,0 0 0 0 0,1 1-1 0 0,-1-1 1 0 0,1 0 0 0 0,-1-1 0 0 0,0 1-1 0 0,1 0 1 0 0,-1-1 0 0 0,2 1 32 0 0,4 1-43 0 0,-6-2 73 0 0,-1 1-1 0 0,1 0 1 0 0,0 0 0 0 0,-1 0-1 0 0,1 0 1 0 0,-1 0 0 0 0,1 0-1 0 0,-1 0 1 0 0,1 0 0 0 0,-1 1-1 0 0,0-1 1 0 0,0 1-1 0 0,1 0-29 0 0,-1 0 232 0 0,2-1-34 0 0,-2 2-246 0 0,12 3-703 0 0,0-5 751 0 0,-7-2 0 0 0,-3 1 0 0 0,-1 0 0 0 0,0 1 0 0 0,0-1 0 0 0,1 0 0 0 0,-1 1 0 0 0,0-1 0 0 0,0 1 0 0 0,1 0 0 0 0,-1 0 0 0 0,0-1 0 0 0,0 2 0 0 0,0-1 0 0 0,1 0 0 0 0,0 2 0 0 0,1 0 0 0 0,14-1 0 0 0,-6-1 0 0 0,1 5 0 0 0,0 1 0 0 0,1-2 0 0 0,-2 2 0 0 0,4 2 0 0 0,-13-10 0 0 0,-2 1 0 0 0,-1-1 0 0 0,1 1 0 0 0,0 0 0 0 0,-1-1 0 0 0,1 1 0 0 0,-1-1 0 0 0,1 1 0 0 0,0 0 0 0 0,-1 0 0 0 0,1-1 0 0 0,0 1 0 0 0,-1 0 0 0 0,1 0 0 0 0,0 0 0 0 0,-1 0 0 0 0,1 0 0 0 0,0 0 0 0 0,-1 0 0 0 0,1 0 0 0 0,0 0 0 0 0,0 0 0 0 0,-1 0 0 0 0,1 0 0 0 0,0 1 0 0 0,-1-1 0 0 0,1 0 0 0 0,0 1 0 0 0,2 0 0 0 0,0 1 0 0 0,13 1 0 0 0,22-1 1795 0 0,-34-2-1791 0 0,-1 0 0 0 0,1 0-1 0 0,-1 0 1 0 0,1 1 0 0 0,-1-1 0 0 0,1 1 0 0 0,-1 0 0 0 0,1 0 0 0 0,2 1-4 0 0,2 1-55 0 0,0-1 34 0 0,-1 1 1 0 0,1 0-1 0 0,-1 1 1 0 0,0 0-1 0 0,0 0 0 0 0,0 0 1 0 0,-1 1-1 0 0,0 0 1 0 0,0 0-1 0 0,0 1 1 0 0,0 0 20 0 0,-5-5-2 0 0,9 7 46 0 0,0 0 1 0 0,1-1-1 0 0,0 0 1 0 0,0-1-1 0 0,0 0 0 0 0,6 1-44 0 0,-12-5 15 0 0,1-1-1 0 0,-1 1 0 0 0,0-1 0 0 0,0 0 0 0 0,4-1-14 0 0,-4 1 16 0 0,0 0 0 0 0,0-1 0 0 0,-1 1-1 0 0,1 1 1 0 0,0-1 0 0 0,3 2-16 0 0,25 11 6 0 0,0-2 1 0 0,26 6-7 0 0,-55-17 0 0 0,5 1 0 0 0,1 0 0 0 0,-1-1 0 0 0,5 1 0 0 0,27 4 0 0 0,-4 6 255 0 0,-1 1 0 0 0,21 12-255 0 0,-19-8 34 0 0,-17-9-177 0 0,1-1 1 0 0,10 2 142 0 0,3 0 398 0 0,-4-2-348 0 0,1-1-1 0 0,-1-2 0 0 0,0-1 1 0 0,11-1-50 0 0,34 3 113 0 0,85 6-33 0 0,-106-7-16 0 0,7-4-64 0 0,-57 0 0 0 0,23 2 0 0 0,-21-2 0 0 0,0 1 0 0 0,-1-1 0 0 0,1 0 0 0 0,0-1 0 0 0,4 0 0 0 0,30-2 0 0 0,-13 3 0 0 0,31-3 25 0 0,-34 2-5 0 0,-1 0-1 0 0,3-2-19 0 0,-11 1 0 0 0,0 1 0 0 0,0 1 0 0 0,15 1 0 0 0,19 0 0 0 0,39-1 816 0 0,-88 0-816 0 0,0 0 0 0 0,0 0 0 0 0,0 0 0 0 0,0 0 0 0 0,0 0 0 0 0,0 0 0 0 0,0 0 0 0 0,0 0 0 0 0,0 0 0 0 0,0 0 0 0 0,0 1 0 0 0,0-1 0 0 0,0 0 0 0 0,0 1 0 0 0,0-1 0 0 0,0 1 0 0 0,0 0 0 0 0,0-1 0 0 0,6 3 0 0 0,36 5-139 0 0,-35-7 60 0 0,0 0-1 0 0,-1 0 1 0 0,1-1-1 0 0,0 0 1 0 0,0 0 0 0 0,1-1 79 0 0,16 0-113 0 0,17 4 113 0 0,-41-3 0 0 0,0 0 0 0 0,1 0 0 0 0,-1 0 0 0 0,0 0 0 0 0,0 0 0 0 0,0 0 0 0 0,0 0 0 0 0,1 1 0 0 0,-1-1 0 0 0,0 0 0 0 0,0 1 0 0 0,0-1 0 0 0,0 1 0 0 0,0-1 0 0 0,4 2 0 0 0,10 1 0 0 0,5 1 0 0 0,0-1 0 0 0,1-1 0 0 0,9 0 0 0 0,15-2 0 0 0,-4 1 0 0 0,-1-2 0 0 0,4-2 0 0 0,25-12 0 0 0,-51 12 0 0 0,-1-1 0 0 0,1-1 0 0 0,0 0 0 0 0,-1-1 0 0 0,0-1 0 0 0,-7 2 8 0 0,0 2-1 0 0,0-1 1 0 0,1 2 0 0 0,0-1-8 0 0,-1 1 8 0 0,-1-1 0 0 0,1 0 1 0 0,-1 0-1 0 0,7-4-8 0 0,-7 3 12 0 0,0 0-1 0 0,1 1 1 0 0,5-2-12 0 0,23-9 29 0 0,-20 6-29 0 0,1 1 0 0 0,2-1 0 0 0,29-11 0 0 0,-44 16 0 0 0,1-1 0 0 0,-1 0 0 0 0,6-5 0 0 0,16-9 0 0 0,-7 2 0 0 0,-3 2 0 0 0,21-9 0 0 0,-14 8 0 0 0,-24 14 0 0 0,0 1 0 0 0,0-1 0 0 0,0 1 0 0 0,0-1 0 0 0,-1 0 0 0 0,1 1 0 0 0,0-1 0 0 0,0 0 0 0 0,0 0 0 0 0,-1 0 0 0 0,1 1 0 0 0,0-1 0 0 0,-1 0 0 0 0,1 0 0 0 0,-1 0 0 0 0,1-1 0 0 0,2-2 0 0 0,26-24 0 0 0,-24 25 9 0 0,-1-1 1 0 0,0 1-1 0 0,0 0 0 0 0,1 0 1 0 0,0 0-1 0 0,0 1 0 0 0,-1-1 1 0 0,2 1-10 0 0,9-6 427 0 0,-14 8-441 0 0,1-1 0 0 0,-1 0 1 0 0,1 0-1 0 0,-1 0 1 0 0,1 1-1 0 0,-1-1 0 0 0,1 1 1 0 0,-1-1-1 0 0,1 1 1 0 0,0 0-1 0 0,1-1 14 0 0,-3 1-161 0 0,0 0 38 0 0,1 0 143 0 0,-1-1 0 0 0,1 1 0 0 0,-1-1 0 0 0,1 1-1 0 0,0-1 1 0 0,0 1 0 0 0,-1 0 0 0 0,1-1 0 0 0,0 1 0 0 0,-1 0 0 0 0,1 0-1 0 0,0-1 1 0 0,0 1 0 0 0,-1 0 0 0 0,1 0 0 0 0,0 0 0 0 0,0 0-20 0 0,15-3 202 0 0,-11 1-214 0 0,-4 1-57 0 0,5-4-278 0 0,12-5 760 0 0,-17 10-412 0 0,-1 0 0 0 0,0 0 0 0 0,0 0-1 0 0,1 0 1 0 0,-1 0 0 0 0,0 0 0 0 0,0 0-1 0 0,1 0 1 0 0,-1 0 0 0 0,0 0 0 0 0,0 0 0 0 0,1 0-1 0 0,-1 0 1 0 0,0 0 0 0 0,0 0 0 0 0,1-1-1 0 0,-1 1 1 0 0,0 0 0 0 0,0 0 0 0 0,0 0-1 0 0,1 0 1 0 0,-1 0 0 0 0,0-1 0 0 0,0 1-1 0 0,0 0 1 0 0,1 0 0 0 0,-1 0 0 0 0,0-1 0 0 0,0 1-1 0 0,0 0 1 0 0,0 0 0 0 0,0-1 0 0 0,0 1-1 0 0,0 0 1 0 0,1 0 0 0 0,-1-1 0 0 0,0 1-1 0 0,1-3-3 0 0,8 0 0 0 0,-4 2 3 0 0,-1-1 0 0 0,10-7 0 0 0,-12 8 0 0 0,1 1 0 0 0,11-8 0 0 0,-8 2 0 0 0,1 2 0 0 0,-3 1-31 0 0,-3 2-133 0 0,-1 1-74 0 0,0 0-18 0 0,0 0 64 0 0,0 0 294 0 0,0 0 128 0 0,0 0 24 0 0,0 0-63 0 0,0 0-302 0 0,0 0-134 0 0,0 0-31 0 0,0 0 3 0 0,0 0 27 0 0,0 0 13 0 0,0 0 1 0 0,0 0 61 0 0,0 0 259 0 0,0 0 116 0 0,0 0 20 0 0,0 0-58 0 0,0 0-269 0 0,0 0-100 0 0,-8 4-182 0 0,6-4 382 0 0,-2 1-2 0 0,0 0 1 0 0,-1 0-1 0 0,1 0 0 0 0,-1-1 0 0 0,1 1 1 0 0,-1-1-1 0 0,1 0 0 0 0,0-1 0 0 0,-1 1 1 0 0,1-1-1 0 0,-1 0 0 0 0,0 0 5 0 0,-1 0 0 0 0,0 0 0 0 0,-1 1 0 0 0,1-1 0 0 0,0 1 0 0 0,-1 1 0 0 0,-1-1 0 0 0,-10 2 0 0 0,6-2 0 0 0,-1-1 0 0 0,1 0 0 0 0,0 0 0 0 0,-2-2 0 0 0,-16-8 0 0 0,30 11 0 0 0,0 0 0 0 0,0 0 0 0 0,-1 0 0 0 0,1 0 0 0 0,0 0 0 0 0,0 0 0 0 0,-1 0 0 0 0,1 0 0 0 0,0 0 0 0 0,0 0 0 0 0,-1-1 0 0 0,1 1 0 0 0,0 0 0 0 0,0 0 0 0 0,0 0 0 0 0,-1 0 0 0 0,1 0 0 0 0,0-1 0 0 0,0 1 0 0 0,0 0 0 0 0,-1 0 0 0 0,1 0 0 0 0,0-1 0 0 0,0 1 0 0 0,0 0 0 0 0,0 0 0 0 0,0-1 0 0 0,0 1 0 0 0,-1 0 0 0 0,1 0 0 0 0,0-1 0 0 0,0 1 0 0 0,0 0 0 0 0,0 0 0 0 0,0-1 0 0 0,0 1 0 0 0,0 0 0 0 0,0-1 0 0 0,0 1 0 0 0,0 0 0 0 0,0 0 0 0 0,0-1 0 0 0,-1 0 8 0 0,0-1 0 0 0,0 0 0 0 0,-1 1 0 0 0,1-1 0 0 0,-1 0 0 0 0,0 1 0 0 0,1 0 0 0 0,-1-1 0 0 0,0 1 0 0 0,0 0 0 0 0,0 0 0 0 0,0 0 0 0 0,0 0 0 0 0,0 0 0 0 0,0 1 0 0 0,-2-1-8 0 0,-1-1 8 0 0,-1 0 0 0 0,0 1 0 0 0,0 0 0 0 0,0 0 0 0 0,-5 0-8 0 0,-56-7 504 0 0,-169 8-440 0 0,147-3-64 0 0,-65 6 40 0 0,121-3-459 0 0,-18 0 353 0 0,-13-2 66 0 0,-14-4 392 0 0,59 4-363 0 0,0 1 0 0 0,-17 1-29 0 0,18 1-2 0 0,0-2 1 0 0,0 0-1 0 0,-10-2 2 0 0,-33 0 251 0 0,36-1 408 0 0,6 2-1043 0 0,1-1-1 0 0,-12-4 385 0 0,2-1 729 0 0,13 4-810 0 0,1 0 1 0 0,-1-1-1 0 0,1 0 1 0 0,-11-7 80 0 0,21 10-53 0 0,1 0 0 0 0,-1 1 0 0 0,0 0 0 0 0,0-1 0 0 0,0 1 0 0 0,0 1-1 0 0,0-1 1 0 0,0 0 0 0 0,-2 1 53 0 0,-1-1-223 0 0,5 1 178 0 0,-1-1 1 0 0,1 0 0 0 0,-1 0 0 0 0,1 0-1 0 0,0 0 1 0 0,-1 0 0 0 0,1 0 0 0 0,0 0-1 0 0,0-1 1 0 0,-1 0 44 0 0,-15-8 315 0 0,-57-20-130 0 0,56 23-186 0 0,11 4-3 0 0,0 0 1 0 0,0 0 0 0 0,1 0-1 0 0,-1-1 1 0 0,1 0 0 0 0,-3-3 3 0 0,-7-6-203 0 0,0 1 0 0 0,0 1-1 0 0,-5-2 204 0 0,-26-21 159 0 0,43 31-115 0 0,1 0-1 0 0,0 0 0 0 0,0 0 1 0 0,0 0-1 0 0,1-1 1 0 0,-3-2-44 0 0,3 2-58 0 0,0 1-1 0 0,0 0 1 0 0,-1 0 0 0 0,1 0 0 0 0,-1 1 0 0 0,0-1-1 0 0,-1 0 59 0 0,-8-4-14 0 0,0-1-1 0 0,-11-8 15 0 0,1 1 0 0 0,19 11 0 0 0,0 0 0 0 0,0 0 0 0 0,1 0 0 0 0,-1 0 0 0 0,1-1 0 0 0,0 1 0 0 0,0-1 0 0 0,0 0 0 0 0,1 0 0 0 0,-1 0 0 0 0,0-3 0 0 0,-12-22 0 0 0,12 26 0 0 0,0-1 0 0 0,1 0-1 0 0,0 0 1 0 0,0-1 0 0 0,0 0 0 0 0,1 3 2 0 0,0-1 0 0 0,-1 1 0 0 0,1-1 0 0 0,-1 1 0 0 0,0-1 0 0 0,0 1 0 0 0,0 0 0 0 0,-2-2-2 0 0,-42-49 129 0 0,15 10-281 0 0,25 35 152 0 0,0 0 0 0 0,1 0 0 0 0,0-1 0 0 0,-3-7 0 0 0,7 13 0 0 0,0 1 0 0 0,0 0 0 0 0,-1 0 0 0 0,0 0 0 0 0,0 0 0 0 0,0 0 0 0 0,-1-2 0 0 0,1 3 0 0 0,0 0 0 0 0,0 0 0 0 0,1 0 0 0 0,-1-1 0 0 0,1 1 0 0 0,0-1 0 0 0,0 1 0 0 0,0-1 0 0 0,-1-2 0 0 0,0-1 53 0 0,0 0 1 0 0,-1 0-1 0 0,0 1 0 0 0,0-1 1 0 0,0 1-1 0 0,0 0 0 0 0,-1 0 1 0 0,-1-1-54 0 0,-4-7 24 0 0,8 11-24 0 0,-1 0 0 0 0,1 0 0 0 0,-1 0-1 0 0,0 0 1 0 0,0 0 0 0 0,1 0 0 0 0,-1 0-1 0 0,0 0 1 0 0,-1 1 0 0 0,1-1 0 0 0,0 1-1 0 0,0-1 1 0 0,-1 1 0 0 0,0-1 0 0 0,0-1 0 0 0,0 0 0 0 0,0 0 0 0 0,0 0 0 0 0,0 0 0 0 0,1 0 0 0 0,0 0 0 0 0,-1 0 0 0 0,1-1 0 0 0,0 0 0 0 0,1 1 0 0 0,-1-2 0 0 0,0 0 0 0 0,-1 1 0 0 0,0-1 0 0 0,1 0 0 0 0,-2 1 0 0 0,1 0 0 0 0,-2-3 0 0 0,-32-36-55 0 0,27 30 29 0 0,-16-25-248 0 0,23 33 297 0 0,-1 1-1 0 0,-1 0 0 0 0,1 0 1 0 0,-1 0-1 0 0,1 1 0 0 0,-1-1 0 0 0,0 1-22 0 0,-7-5 15 0 0,10 7-21 0 0,1 1 0 0 0,-1-1 0 0 0,1-1 0 0 0,-1 1 0 0 0,1 0 0 0 0,-1 0 0 0 0,1 0 0 0 0,0-1 1 0 0,0 1-1 0 0,0 0 0 0 0,0-1 0 0 0,0 1 0 0 0,0-1 0 0 0,0 0 0 0 0,0 1 6 0 0,-4-7-63 0 0,-34-31 71 0 0,37 36-8 0 0,0 1 0 0 0,0-1 0 0 0,0 0 0 0 0,0 0 0 0 0,0 1 0 0 0,1-1 0 0 0,-1 0 0 0 0,0-1 0 0 0,1 1 0 0 0,-1-1 0 0 0,1 1 0 0 0,-1 0 0 0 0,0 0 0 0 0,0 0 0 0 0,-1 0 0 0 0,-1-2 0 0 0,3 4 0 0 0,-14-13 0 0 0,0 0 0 0 0,-10-14 0 0 0,19 22-1 0 0,-1-1 0 0 0,0 2 0 0 0,0-1-1 0 0,-1 1 1 0 0,1 0 0 0 0,-1 0 0 0 0,0 1 0 0 0,0 0-1 0 0,-6-2 2 0 0,6 2-8 0 0,0-1-1 0 0,1 0 1 0 0,0 0-1 0 0,0 0 1 0 0,0-1-1 0 0,0-1 9 0 0,-11-8-2 0 0,4 0 2 0 0,-7-5 0 0 0,1 3 0 0 0,15 12 0 0 0,0 1 0 0 0,-1-1 0 0 0,1 1 0 0 0,-1 1 0 0 0,-6-4 0 0 0,3 2-14 0 0,-11-2-36 0 0,-30-9-22 0 0,42 15 72 0 0,1-1 0 0 0,-1 1 0 0 0,1-2 0 0 0,0 1 0 0 0,0-1 0 0 0,0 0 0 0 0,0-1 0 0 0,-5-3 0 0 0,-3 2 0 0 0,13 5 0 0 0,0 0 0 0 0,1-1 0 0 0,-1 1 0 0 0,0-1 0 0 0,0 1 0 0 0,1-1 0 0 0,-1 0 0 0 0,0 1 0 0 0,1-1 0 0 0,-1 0 0 0 0,1 0 0 0 0,-2-1 0 0 0,1 0 0 0 0,0 1 0 0 0,0-1 0 0 0,0 1 0 0 0,0 0 0 0 0,-1 0 0 0 0,1 0 0 0 0,0 0 0 0 0,-1 0 0 0 0,1 0 0 0 0,-1 1 0 0 0,-1-1 0 0 0,2 1 0 0 0,-1-1 0 0 0,0 0 0 0 0,1 1 0 0 0,-1-1 0 0 0,0 0 0 0 0,1-1 0 0 0,0 1 0 0 0,-1 0 0 0 0,0-1 0 0 0,-40-33 0 0 0,39 32 0 0 0,-2 0 0 0 0,1 0 0 0 0,0-1 0 0 0,0 0 0 0 0,0 0 0 0 0,1-1 0 0 0,-1 1 0 0 0,1-1 0 0 0,0 0 0 0 0,1 0 0 0 0,-2-2 0 0 0,-9-10 0 0 0,6 7 0 0 0,1 3 0 0 0,-1 0 0 0 0,1 0 0 0 0,-1 1 0 0 0,-1 0 0 0 0,1 0 0 0 0,-1 1 0 0 0,-9-4 0 0 0,-25-17 0 0 0,21 12 0 0 0,14 9 0 0 0,0-1 0 0 0,0 1 0 0 0,1-1 0 0 0,0 0 0 0 0,0-1 0 0 0,-4-5 0 0 0,9 10 0 0 0,0 0 0 0 0,0 0 0 0 0,0 0 0 0 0,-1 0 0 0 0,1 1 0 0 0,-3-2 0 0 0,-11-9 0 0 0,12 7 0 0 0,-1 1 0 0 0,1 0 0 0 0,-1 0 0 0 0,0 0 0 0 0,-1 0 0 0 0,-12-9 0 0 0,17 12 0 0 0,0 0 0 0 0,0 0 0 0 0,0 0 0 0 0,-1 1 0 0 0,1-1 0 0 0,-1 0 0 0 0,1 0 0 0 0,0 1 0 0 0,-1-1 0 0 0,1 1 0 0 0,-1-1 0 0 0,1 1 0 0 0,-1 0 0 0 0,0-1 0 0 0,-6-1 0 0 0,2-1 0 0 0,1 0 0 0 0,0 1 0 0 0,-1 0 0 0 0,1 0 0 0 0,-1 0 0 0 0,0 0 0 0 0,1 1 0 0 0,-1 0 0 0 0,-1 0 0 0 0,-12-6 0 0 0,5 0 0 0 0,-37-17 64 0 0,45 21-65 0 0,0 0 1 0 0,0-1-1 0 0,1 1 0 0 0,-1-1 1 0 0,1 0-1 0 0,-1-1 0 0 0,-1-2 1 0 0,1 1 20 0 0,-1 0-1 0 0,0 1 0 0 0,-7-4-19 0 0,-5-3 12 0 0,10 7-13 0 0,0 0 1 0 0,0 0 0 0 0,0 1 0 0 0,-8-3 0 0 0,-30-12 0 0 0,-1-1 0 0 0,22 7 0 0 0,-2 1 0 0 0,-4-4 0 0 0,14 10 15 0 0,0 0 1 0 0,0-2-1 0 0,-10-5-15 0 0,18 8 7 0 0,-21-8 5 0 0,-14-8-13 0 0,-13-10 1 0 0,-29-17 117 0 0,27 14-106 0 0,18 15-11 0 0,4 0 0 0 0,18 8 0 0 0,-8-5 0 0 0,24 13 0 0 0,-16-12 27 0 0,-1 0-1 0 0,-10-5-26 0 0,24 15 2 0 0,-1 0 0 0 0,1-1 0 0 0,0 0-1 0 0,0 0 1 0 0,1-1 0 0 0,-3-3-2 0 0,-13-13 0 0 0,13 16 7 0 0,0 0 0 0 0,0 0 0 0 0,-1 1 1 0 0,0 0-1 0 0,0 1 0 0 0,-1 0 0 0 0,0 1 0 0 0,1 0 0 0 0,-11-2-7 0 0,13 4 0 0 0,0-1 0 0 0,0 0 0 0 0,0 0 0 0 0,1-1 0 0 0,-1 0 0 0 0,-21-10 0 0 0,23 11 0 0 0,1 0 0 0 0,0 0 0 0 0,0 0 0 0 0,0-1 0 0 0,0 1 0 0 0,1-1 0 0 0,0 0 0 0 0,-4-5 0 0 0,-11-9 0 0 0,-26-27 0 0 0,29 28 5 0 0,1 0 1 0 0,-2-5-6 0 0,16 21 5 0 0,0-1 0 0 0,-1 1 0 0 0,1 0 0 0 0,0 0 0 0 0,0 0 0 0 0,-1 0 1 0 0,1 1-1 0 0,-1-1 0 0 0,1 0 0 0 0,-1 0-5 0 0,-12-8 2 0 0,4 1-2 0 0,0 0 0 0 0,-1 0 0 0 0,0 1 0 0 0,-6-3 0 0 0,-1-1 0 0 0,-12-12 0 0 0,24 17 0 0 0,-1 1 0 0 0,1 0 0 0 0,-2 0 0 0 0,1 1 0 0 0,-2-1 0 0 0,4 2 0 0 0,0 0 0 0 0,0 0 0 0 0,0-1 0 0 0,1 1 0 0 0,-1-2 0 0 0,0 1 0 0 0,1 1 0 0 0,-1-1 0 0 0,1 1 0 0 0,-1 0 0 0 0,-3-1 0 0 0,-13-5 0 0 0,0 1 0 0 0,-1 0 0 0 0,-12-1 0 0 0,23 7 0 0 0,0 0 0 0 0,0 2 0 0 0,0-1 0 0 0,-9 2 0 0 0,1-1 0 0 0,0 0 0 0 0,-12-3 0 0 0,20 2 0 0 0,-22-5 0 0 0,12 0 0 0 0,18 5 0 0 0,0 0 0 0 0,0 0 0 0 0,0 0 0 0 0,0 0 0 0 0,0 1 0 0 0,0-1 0 0 0,-1 1 0 0 0,1 0 0 0 0,0 0 0 0 0,-1 0 0 0 0,-8-1 0 0 0,-58-13 0 0 0,58 12 0 0 0,8 1 0 0 0,0 1 0 0 0,0-1 0 0 0,0 0 0 0 0,1 0 0 0 0,-1 0 0 0 0,0 0 0 0 0,1-1 0 0 0,-2 0 0 0 0,-18-6 0 0 0,-20-9-15 0 0,-35-20 15 0 0,59 27-12 0 0,12 6 14 0 0,1 0-1 0 0,-1 1 0 0 0,0 0 0 0 0,-1 0 0 0 0,1 0 0 0 0,-1 1 1 0 0,1 0-1 0 0,-1 0 0 0 0,-7 0-1 0 0,2 0 0 0 0,0-1 0 0 0,0 0 0 0 0,-11-5 0 0 0,-9-2 0 0 0,-25-11 0 0 0,53 20 0 0 0,1 0 0 0 0,0 0 0 0 0,0 0 0 0 0,0 0 0 0 0,0 0 0 0 0,0-1 0 0 0,0 0 0 0 0,1 0 0 0 0,-4-2 0 0 0,5 3 0 0 0,0 1 0 0 0,0-1 0 0 0,0 0 0 0 0,0 0 0 0 0,0 0 0 0 0,0 0 0 0 0,1-1 0 0 0,-1 1 0 0 0,0 0 0 0 0,1-1 0 0 0,-1 1 0 0 0,0-2 0 0 0,-6-4 0 0 0,-16-10 0 0 0,1 0 0 0 0,-1-3 0 0 0,19 16 0 0 0,0-1 0 0 0,-1 1 0 0 0,0 0 0 0 0,0 1 0 0 0,0-1 0 0 0,0 1 0 0 0,-6-2 0 0 0,-13-4 0 0 0,-25-6 0 0 0,18 7 0 0 0,-19-3 0 0 0,20 5 0 0 0,20 3 0 0 0,0 1 0 0 0,0 1 0 0 0,-8-1 0 0 0,-13-3 0 0 0,-46-5 0 0 0,-18 6 0 0 0,72 4 10 0 0,20-2 13 0 0,1 0 4 0 0,-22 2-23 0 0,16 0-22 0 0,0 1 0 0 0,-1-1 0 0 0,1-1 0 0 0,-2 0 18 0 0,-55-6 0 0 0,63 7 0 0 0,0 0 0 0 0,0 0 0 0 0,0 0 0 0 0,0 0 0 0 0,-1 1 0 0 0,1-1 0 0 0,0 1 0 0 0,0-1 0 0 0,0 2 0 0 0,-21 2 0 0 0,12-4-10 0 0,1 2-1 0 0,0-1 1 0 0,0 1 0 0 0,-1 1 10 0 0,-26 5-23 0 0,-6 0 23 0 0,30-5 0 0 0,0 0 0 0 0,0-1 0 0 0,0-1 0 0 0,-1 0 0 0 0,-39 2 0 0 0,31-2 0 0 0,-19 4 0 0 0,17-2 0 0 0,16-2 30 0 0,-1 1-1 0 0,1 1 1 0 0,-7 1-30 0 0,9-1 20 0 0,0-1-1 0 0,-1 0 1 0 0,0-1 0 0 0,1 1 0 0 0,-1-1 0 0 0,0-1-20 0 0,2 2 0 0 0,5-2 0 0 0,0 1 0 0 0,0-1 0 0 0,0 1 0 0 0,0-1 0 0 0,0 0 0 0 0,1 1 0 0 0,-1-1 0 0 0,0 0 0 0 0,0 0 0 0 0,0 0 0 0 0,0 0 0 0 0,0 0 0 0 0,0 0 0 0 0,0 0 0 0 0,0 0 0 0 0,-1 0 0 0 0,-28-5 0 0 0,14 2 0 0 0,-60-9-248 0 0,74 12 256 0 0,0 0 1 0 0,1 0-1 0 0,-1-1 0 0 0,0 1 1 0 0,1-1-1 0 0,-1 1 0 0 0,0-1 1 0 0,1 0-1 0 0,-1 1 0 0 0,1-1 0 0 0,-1-1-8 0 0,0 1 10 0 0,0 0-1 0 0,1 1 0 0 0,-1-1 0 0 0,0 0 0 0 0,0 0 0 0 0,0 1 0 0 0,0-1 0 0 0,0 1 0 0 0,0-1 0 0 0,1 1 0 0 0,-2 0-9 0 0,3 0-5 0 0,-9-2-32 0 0,1 0 0 0 0,0 0 0 0 0,0-1-1 0 0,0 0 1 0 0,-6-4 37 0 0,-13-5 0 0 0,-18-22 0 0 0,16 19 0 0 0,24 13 0 0 0,1 0 0 0 0,-1-1 0 0 0,0 0 0 0 0,1 0 0 0 0,-1 0 0 0 0,-3-4 0 0 0,-13-1-64 0 0,-12-2-11 0 0,31 9 33 0 0,0 1 35 0 0,-1 0 0 0 0,1 0 1 0 0,-1-1-1 0 0,1 1 0 0 0,0-1 1 0 0,-1 1-1 0 0,1-1 1 0 0,0 0-1 0 0,-1 0 7 0 0,-6-2-15 0 0,3 1 3 0 0,-1-1-71 0 0,1-3 54 0 0,6 5 27 0 0,-1 0-1 0 0,1-1 1 0 0,-1 1 0 0 0,1 0-1 0 0,-1 0 1 0 0,1 0 0 0 0,0 0-1 0 0,0-1 1 0 0,0 1 0 0 0,-1 0-1 0 0,1 0 1 0 0,0-1 0 0 0,0 1-1 0 0,1 0 1 0 0,-1 0 0 0 0,0 0-1 0 0,0-2 3 0 0,1 0-32 0 0,0-2 26 0 0,-1 0 0 0 0,2 0 0 0 0,-1 0 0 0 0,0 0 0 0 0,1 0 0 0 0,0 1 0 0 0,0-1 0 0 0,1 0 0 0 0,-1 1 0 0 0,1-1 0 0 0,0 1 6 0 0,8-15-10 0 0,19-30-1 0 0,-13 22-42 0 0,-10 18 53 0 0,0 0 0 0 0,0 0 0 0 0,1 1 0 0 0,2-2 0 0 0,-7 7 0 0 0,-2 2 0 0 0,0-1 0 0 0,0 1 0 0 0,1 0 0 0 0,-1 0 0 0 0,0-1 0 0 0,1 1 0 0 0,-1 0 0 0 0,1 0 0 0 0,-1 1 0 0 0,1-1 0 0 0,0 0 0 0 0,11-5-53 0 0,4-2 42 0 0,-8 5 11 0 0,0 3 0 0 0,-7 0 0 0 0,0 0 0 0 0,0 0 0 0 0,0 0 0 0 0,1 0 0 0 0,-1 1 0 0 0,0-1 0 0 0,0 1 0 0 0,0-1 0 0 0,0 1 0 0 0,0 0 0 0 0,0 0 0 0 0,1 1 0 0 0,-2-2 0 0 0,0 1 0 0 0,0-1 0 0 0,0 1 0 0 0,0-1 0 0 0,0 0 0 0 0,0 1 0 0 0,0-1 0 0 0,0 0 0 0 0,1 1 0 0 0,-1-1 0 0 0,0 0 0 0 0,0 0 0 0 0,12 0 0 0 0,2 0 0 0 0,1 0 0 0 0,-1-1 0 0 0,7-2 0 0 0,13-1 0 0 0,-28 4 0 0 0,0 0 0 0 0,-1-1 0 0 0,1 0 0 0 0,0 0 0 0 0,-1 0 0 0 0,1-1 0 0 0,0 0 0 0 0,7-5-33 0 0,0 2-1 0 0,1 0 1 0 0,0 1 0 0 0,12-2 33 0 0,8-5 53 0 0,-32 11-53 0 0,0-1 0 0 0,1 1 0 0 0,-1-1 0 0 0,0 0 0 0 0,0 0 0 0 0,0 0 0 0 0,0 0 0 0 0,0 0 0 0 0,2-2 0 0 0,-1 1-5 0 0,-1 1 1 0 0,1 0-1 0 0,-1-1 0 0 0,1 1 1 0 0,0 0-1 0 0,-1 1 0 0 0,1-1 1 0 0,3 1 4 0 0,-2-1-6 0 0,-1 0 1 0 0,1 1 0 0 0,-1-1-1 0 0,1-1 1 0 0,1 0 5 0 0,19-6-2 0 0,-19 6 5 0 0,0 0 0 0 0,1-1 0 0 0,-1 1 1 0 0,3-3-4 0 0,-7 3 13 0 0,17-4 27 0 0,-9 3-40 0 0,0-1 0 0 0,-1 0 0 0 0,1 0 0 0 0,1-2 0 0 0,20-8 0 0 0,-2-1 0 0 0,11-6 0 0 0,-34 18-1 0 0,1 1 0 0 0,0 0 0 0 0,-1 1 1 0 0,1 0-1 0 0,5-1 1 0 0,20-3 57 0 0,43-18-46 0 0,-52 12-11 0 0,-18 9 0 0 0,0-1 0 0 0,-1 1 0 0 0,1 0 0 0 0,0 0 0 0 0,0 1 0 0 0,1-1 0 0 0,-1 1 0 0 0,0 0 0 0 0,6 0 0 0 0,-5 0 1 0 0,18 0 51 0 0,-2-3-38 0 0,15-3-17 0 0,10 2-178 0 0,3-1 386 0 0,-23 6-205 0 0,-23 1 0 0 0,1 0 0 0 0,15-4 0 0 0,44-5 0 0 0,-1-8 0 0 0,-61 16 0 0 0,1-1 0 0 0,-1 1 0 0 0,0-1 0 0 0,1 0 0 0 0,-1 0 0 0 0,0 0 0 0 0,1 0 0 0 0,-1 0 0 0 0,0-1 0 0 0,1 0 0 0 0,-1 1 0 0 0,0 0 0 0 0,1-1 0 0 0,-1 1 0 0 0,1 0 0 0 0,0 1 0 0 0,0-1 0 0 0,0 0 0 0 0,11-4 0 0 0,-11 4 0 0 0,8-4 0 0 0,-9 4 0 0 0,0 1 0 0 0,0-1 0 0 0,0 0 0 0 0,0 0 0 0 0,-1 1 0 0 0,1-2 0 0 0,0 1 0 0 0,-1 0 0 0 0,1 0 0 0 0,-1 0 0 0 0,1-1 0 0 0,0 0 0 0 0,-1 1 0 0 0,1 0 0 0 0,-1 0 0 0 0,1 0 0 0 0,0 0 0 0 0,-1 0 0 0 0,1 0 0 0 0,0 0 0 0 0,-1 1 0 0 0,1-1 0 0 0,0 1 0 0 0,0-1 0 0 0,0 1 0 0 0,0-1 0 0 0,-1 1 0 0 0,2 0 0 0 0,-1 0 0 0 0,0 0 0 0 0,0 0 0 0 0,0-1 0 0 0,0 1 0 0 0,0-1 0 0 0,0 1 0 0 0,-1-1 0 0 0,1 0 0 0 0,0 1 0 0 0,0-1 0 0 0,-1 0 0 0 0,1 0 0 0 0,0-1 0 0 0,-1 1 0 0 0,0 0 0 0 0,-1 1 0 0 0,1-1 0 0 0,0 0 0 0 0,0 1 0 0 0,0-1 0 0 0,-1 0 0 0 0,1 1 0 0 0,0-1 0 0 0,0 1 0 0 0,0-1 0 0 0,0 1 0 0 0,0 0 0 0 0,0-1 0 0 0,0 1 0 0 0,0 0 0 0 0,0 0 0 0 0,4-2 0 0 0,0 1 0 0 0,0-1 0 0 0,0 1 0 0 0,0-1 0 0 0,-1-1 0 0 0,1 1 0 0 0,-2 0 0 0 0,0 1 0 0 0,0-1 0 0 0,0 0 0 0 0,0 0 0 0 0,0 0 0 0 0,0 0 0 0 0,-1 0 0 0 0,1 0 0 0 0,-1-1 0 0 0,0 1 0 0 0,1-1 0 0 0,7-7 23 0 0,-9 9-20 0 0,0 1 0 0 0,0-1-1 0 0,0 1 1 0 0,0-1 0 0 0,0 0 0 0 0,0 0-1 0 0,0 0 1 0 0,0 1 0 0 0,-1-1-1 0 0,1 0 1 0 0,0 0 0 0 0,-1 0 0 0 0,1 0-1 0 0,0 0 1 0 0,-1-1-3 0 0,0-1 0 0 0,0 3 0 0 0,-1 0 0 0 0,1 0 0 0 0,0-1 0 0 0,0 1 0 0 0,0 0 0 0 0,0 0 0 0 0,0-1 0 0 0,0 1 0 0 0,0 0 0 0 0,0 0 0 0 0,0-1 0 0 0,0 1 0 0 0,0 0 0 0 0,0 0 0 0 0,0-1 0 0 0,0 1 0 0 0,0 0 0 0 0,0 0 0 0 0,0-1 0 0 0,0 1 0 0 0,0 0 0 0 0,0 0 0 0 0,0 0 0 0 0,1-1 0 0 0,-1 1 0 0 0,0 0 0 0 0,0 0 0 0 0,0-1 0 0 0,0 1 0 0 0,0 0 0 0 0,1 0 0 0 0,-1 0 0 0 0,0 0 0 0 0,0-1 0 0 0,0 1 0 0 0,1 0 0 0 0,-1 0 0 0 0,0 0 0 0 0,0 0 0 0 0,0 0 0 0 0,1 0 0 0 0,-1 0 0 0 0,0 0 0 0 0,0-1 0 0 0,1 1 0 0 0,-1 0 0 0 0,15-4 0 0 0,-2-2 0 0 0,-12 4 0 0 0,0 0 0 0 0,18-9 0 0 0,-19 11 0 0 0,0 0 0 0 0,1 0 0 0 0,-1 0 0 0 0,1-1 0 0 0,-1 1 0 0 0,0 0 0 0 0,1 0 0 0 0,-1 0 0 0 0,1-1 0 0 0,-1 1 0 0 0,0 0 0 0 0,1-1 0 0 0,-1 1 0 0 0,0 0 0 0 0,0-1 0 0 0,1 1 0 0 0,-1 0 0 0 0,0-1 0 0 0,0 1 0 0 0,0 0 0 0 0,1-1 0 0 0,-1 1 0 0 0,0-1 0 0 0,0 1 0 0 0,0 0 0 0 0,0-1 0 0 0,0 1 0 0 0,0-1 0 0 0,0 1 0 0 0,0-1 0 0 0,0 1 0 0 0,0 0 0 0 0,0 0 0 0 0,0-1 0 0 0,0 1 0 0 0,0 0 0 0 0,0 0 0 0 0,0-1 0 0 0,0 1 0 0 0,1 0 0 0 0,-1 0 0 0 0,0-1 0 0 0,0 1 0 0 0,0 0 0 0 0,0 0 0 0 0,0-1 0 0 0,0 1 0 0 0,0 0 0 0 0,1 0 0 0 0,-1 0 0 0 0,0-1 0 0 0,0 1 0 0 0,0 0 0 0 0,0 0 0 0 0,1 0 0 0 0,-1 0 0 0 0,0 0 0 0 0,0-1 0 0 0,1 1 0 0 0,5-3 0 0 0,-5 3 0 0 0,0-1 0 0 0,0 1 0 0 0,0 0 0 0 0,1-1 0 0 0,-1 0 0 0 0,0 1 0 0 0,0-1 0 0 0,0 1 0 0 0,0-1 0 0 0,0 0 0 0 0,-1 0 0 0 0,1 0 0 0 0,0 1 0 0 0,0-1 0 0 0,0 0 0 0 0,0-1 0 0 0,-1 1 0 0 0,0 0 0 0 0,0 1 0 0 0,1-1 0 0 0,-1 0 0 0 0,0 0 0 0 0,0 1 0 0 0,1-1-1 0 0,-1 0 1 0 0,0 1 0 0 0,1-1 0 0 0,-1 1 0 0 0,1-1 0 0 0,-1 0 0 0 0,1 1 0 0 0,-1-1 0 0 0,1 1 0 0 0,-1-1 0 0 0,1 1-1 0 0,-1 0 1 0 0,1-1 0 0 0,0 0 3 0 0,0 1 1 0 0,-1 0-1 0 0,1-1 0 0 0,0 1 0 0 0,-1-1 0 0 0,1 0 0 0 0,-1 1 0 0 0,1-1 0 0 0,-1 1 0 0 0,1-1 0 0 0,-1 0 0 0 0,0 1 0 0 0,1-1 1 0 0,-1 0-1 0 0,0 0 0 0 0,1 1 0 0 0,-1-1 0 0 0,0 0 0 0 0,0 0 0 0 0,0 0-3 0 0,4-14 13 0 0,-3 14-13 0 0,-1 0 0 0 0,1 0 0 0 0,-1 0 0 0 0,0 0 0 0 0,1-1 0 0 0,-1 1 0 0 0,0 0 0 0 0,0 0 0 0 0,0 0-1 0 0,0-1 1 0 0,0 1 0 0 0,0 0 0 0 0,0 0 0 0 0,0 0 0 0 0,0-1 0 0 0,-2-2 1 0 0,2 4-1 0 0,-1-1 1 0 0,1 0-1 0 0,-1 0 0 0 0,1 1 1 0 0,0-1-1 0 0,-1 0 0 0 0,1 0 0 0 0,0 1 1 0 0,0-1-1 0 0,0 0 0 0 0,-1 0 1 0 0,1 0-1 0 0,0 0 0 0 0,0 0 1 0 0,0 1-1 0 0,0-1 0 0 0,1 0 1 0 0,-1 0-1 0 0,0 0 0 0 0,0 0 0 0 0,0 1 1 0 0,1-1-1 0 0,-1 0 0 0 0,0 0 1 0 0,1 1-1 0 0,-1-1 0 0 0,1 0 1 0 0,-1 0-1 0 0,1 1 0 0 0,-1-1 0 0 0,1 0 1 0 0,0 1-1 0 0,-1-1 1 0 0,0 0 1 0 0,1 1 0 0 0,-1-1-1 0 0,0 1 1 0 0,1-1 0 0 0,-1 0-1 0 0,0 1 1 0 0,0-1 0 0 0,1 0-1 0 0,-1 1 1 0 0,0-1 0 0 0,0 0-1 0 0,0 0 1 0 0,0 1-1 0 0,0-1 1 0 0,0 0 0 0 0,0 1-1 0 0,0-1 1 0 0,0 0 0 0 0,0 1-1 0 0,-1-1 1 0 0,1 0 0 0 0,0 0-2 0 0,0 0 1 0 0,-1 0 0 0 0,1 0 0 0 0,0 0 0 0 0,0 0 1 0 0,0 0-1 0 0,0 0 0 0 0,0 0 0 0 0,0 0 0 0 0,0 0 1 0 0,0 0-1 0 0,0 0 0 0 0,0 0 0 0 0,1 0-1 0 0,6-13 0 0 0,2-5 0 0 0,-7 12-13 0 0,0 1 0 0 0,1-1 1 0 0,-1 1-1 0 0,1 0 0 0 0,1-1 13 0 0,-4 6 0 0 0,1 0 0 0 0,-1 0 1 0 0,0 0-1 0 0,0-1 0 0 0,1 1 0 0 0,-1 0 0 0 0,0 0 0 0 0,0-1 0 0 0,0 1 1 0 0,0 0-1 0 0,0 0 0 0 0,-1 0 0 0 0,1-1 0 0 0,0 1 3 0 0,0 0 1 0 0,0 0-1 0 0,-1 0 1 0 0,1 0-1 0 0,0 0 1 0 0,0 0-1 0 0,0 0 0 0 0,1 0 1 0 0,-1 0-1 0 0,0 0 1 0 0,0 0-1 0 0,0 0 1 0 0,1 0-1 0 0,-1 0 0 0 0,1-1-3 0 0,5-5 11 0 0,-6 6-11 0 0,1 1 0 0 0,0-1 0 0 0,-1 0 0 0 0,1 0 0 0 0,-1 1 0 0 0,1-1 0 0 0,-1 0 0 0 0,0 0 0 0 0,1 0 0 0 0,-1 1 0 0 0,0-1 0 0 0,1 0 0 0 0,-1 0 0 0 0,0 0 0 0 0,0 0 0 0 0,0 0 0 0 0,0 0 0 0 0,0 0 0 0 0,0 0 0 0 0,0 0 0 0 0,0 1 0 0 0,0-1 0 0 0,0 0 0 0 0,0 0 0 0 0,-1 0 0 0 0,1 0 0 0 0,-2-18-135 0 0,-1-6-78 0 0,2 24 224 0 0,0-1 0 0 0,1 0 0 0 0,-1 0 0 0 0,1 1 0 0 0,0-1 0 0 0,-1 0 0 0 0,1 0-1 0 0,0 0 1 0 0,0 1 0 0 0,0-1 0 0 0,1 0 0 0 0,-1 0 0 0 0,0 0 0 0 0,1 1 0 0 0,-1-1 0 0 0,1 0 0 0 0,-1 1 0 0 0,1-1 0 0 0,0 0-1 0 0,0 1 1 0 0,1-2-11 0 0,-1 0 9 0 0,0 1 0 0 0,0 0-1 0 0,0-1 1 0 0,-1 1 0 0 0,1 0-1 0 0,0-1 1 0 0,-1 1 0 0 0,0-1-1 0 0,1 0-8 0 0,-1 0 3 0 0,0 0 0 0 0,1 1 1 0 0,-1-1-1 0 0,1 1 0 0 0,0-1 0 0 0,-1 1 0 0 0,1-1 0 0 0,1 0-3 0 0,24-40-328 0 0,-16 32 244 0 0,-8 10 92 0 0,-1 0-1 0 0,0 1 1 0 0,0-1-1 0 0,0-1 0 0 0,0 1 1 0 0,0 0-1 0 0,0 0 1 0 0,-1 0-1 0 0,1 0 1 0 0,0-1-1 0 0,0 1 1 0 0,-1 0-1 0 0,1-1 1 0 0,-1 1-1 0 0,1-1-7 0 0,0-2 26 0 0,-1 0-1 0 0,2 0 1 0 0,-1 1-1 0 0,0-1 1 0 0,1 0-1 0 0,0 1 1 0 0,0-1-1 0 0,0 0-25 0 0,-1 2 0 0 0,0 1 0 0 0,-1-1 0 0 0,1 1 0 0 0,-1-1 0 0 0,0 1 0 0 0,1-1 0 0 0,-1 1 0 0 0,0-1 0 0 0,0 1 0 0 0,0-1 0 0 0,0 0 0 0 0,0 1 0 0 0,-1-1 0 0 0,1 1 0 0 0,-1-2 0 0 0,1 2 0 0 0,0-1 0 0 0,-1 1 0 0 0,1-1 0 0 0,0 1 0 0 0,0-1 0 0 0,0 1 0 0 0,0-1 0 0 0,0 1 0 0 0,0-1 0 0 0,1 1 0 0 0,-1-1 0 0 0,0 1 0 0 0,1-1 0 0 0,-1 1 0 0 0,1 0 0 0 0,-1-1 0 0 0,2 0 0 0 0,-2 1 0 0 0,1-1 0 0 0,0 1 0 0 0,-1 0 0 0 0,1 0 0 0 0,0-1 0 0 0,-1 1 0 0 0,0 0 0 0 0,1-1 0 0 0,-1 1 0 0 0,0-1 0 0 0,0 1 0 0 0,1-1 0 0 0,-1 1 0 0 0,0 0 0 0 0,-1-1 0 0 0,1 0 0 0 0,0-8 0 0 0,0 8 0 0 0,0 1 0 0 0,1-1 0 0 0,-1 0 0 0 0,1 0 0 0 0,-1 0 0 0 0,1 1 0 0 0,-1-1 0 0 0,1 0 0 0 0,0 1 0 0 0,0-1 0 0 0,0 0 0 0 0,0 0 0 0 0,0 0 0 0 0,0 1 0 0 0,0-1 0 0 0,0 0 0 0 0,0 0 0 0 0,0-1 0 0 0,-1 1 0 0 0,1 0 0 0 0,-1 0 0 0 0,0 0 0 0 0,1-1 0 0 0,-1-1 0 0 0,1 0 0 0 0,-1 0 0 0 0,1 0 0 0 0,0 0 0 0 0,1 0 0 0 0,-1 0 0 0 0,1 0 0 0 0,-1 1 0 0 0,3-3 0 0 0,-2 1 0 0 0,1 0 0 0 0,-1-1 0 0 0,0 1 0 0 0,-1 0 0 0 0,2-4 0 0 0,-3 6 0 0 0,1 0 0 0 0,0 1 0 0 0,1-1 0 0 0,-1 0 0 0 0,0 0 0 0 0,1 0 0 0 0,0 0 0 0 0,-1 1 0 0 0,1 0 0 0 0,-1 0 0 0 0,0 0 0 0 0,0-1 0 0 0,0 1 0 0 0,0-1 0 0 0,0 1 0 0 0,-1 0 0 0 0,1-1 0 0 0,-1 1 0 0 0,1-2 0 0 0,-1 0-7 0 0,0 0 0 0 0,1 0-1 0 0,0 0 1 0 0,0 1 0 0 0,0-1 0 0 0,1-2 7 0 0,-1 2-40 0 0,1 0 1 0 0,-1 0-1 0 0,0 0 1 0 0,-1 0 0 0 0,1 0-1 0 0,-1-3 40 0 0,3-16 94 0 0,-2 21-73 0 0,0-1 1 0 0,-1 0 0 0 0,0 0 0 0 0,1 0 0 0 0,-1 1 0 0 0,0-1 0 0 0,0 0-1 0 0,-1 0 1 0 0,1 0 0 0 0,-1 0-22 0 0,1 1 0 0 0,0 0 0 0 0,0 0 0 0 0,0 1 0 0 0,0-1 0 0 0,0 0 0 0 0,0 0 0 0 0,1 0 0 0 0,-1 1 0 0 0,1-2 0 0 0,1-12 0 0 0,-2 9 0 0 0,0 1 0 0 0,1 0 0 0 0,0-1 0 0 0,-1 1 0 0 0,2 0 0 0 0,-1 0 0 0 0,1 0 0 0 0,-1 0 0 0 0,3-4 0 0 0,19-59-83 0 0,-7 14-133 0 0,-13 45 244 0 0,0 0-1 0 0,0-1 0 0 0,-2 1 0 0 0,1-1 0 0 0,-1 1 0 0 0,0-1 1 0 0,-1 1-1 0 0,0-1 0 0 0,0 0 0 0 0,-1 1 0 0 0,-2-8-27 0 0,3 14 5 0 0,-1 0-1 0 0,1 0 1 0 0,0 0 0 0 0,1 1-1 0 0,-1-1 1 0 0,0 0 0 0 0,1-2-5 0 0,0 2 4 0 0,0 0 1 0 0,-1 1-1 0 0,0-1 1 0 0,0 0-1 0 0,0 0 1 0 0,0 0-1 0 0,0-1-4 0 0,-1 0 0 0 0,0 0 0 0 0,1 0 0 0 0,0-1 0 0 0,0 1 0 0 0,0 0 0 0 0,0 0 0 0 0,0-1 0 0 0,1 1 0 0 0,0 0 0 0 0,0 0 0 0 0,0 0 0 0 0,1-3 0 0 0,3-13 0 0 0,-4 17 0 0 0,0-1 0 0 0,-1 1 0 0 0,1 0 0 0 0,0 0 0 0 0,1-1 0 0 0,-1 1 0 0 0,0 0 0 0 0,1 0 0 0 0,0-1 0 0 0,0 3-3 0 0,-2-1 0 0 0,1 0 0 0 0,0 1-1 0 0,0-1 1 0 0,0 0 0 0 0,-1 0 0 0 0,1 1 0 0 0,-1-1 0 0 0,1 0 3 0 0,-1 0-9 0 0,0 0 0 0 0,1 1 1 0 0,-1-1-1 0 0,1 0 0 0 0,0 1 1 0 0,-1-1-1 0 0,1 0 0 0 0,0 1 0 0 0,0-1 1 0 0,0 1-1 0 0,1-2 9 0 0,-1 2-15 0 0,-1 0 1 0 0,1 0-1 0 0,0 0 0 0 0,-1 0 1 0 0,1 0-1 0 0,-1 0 0 0 0,1 0 1 0 0,-1 0-1 0 0,0 0 0 0 0,1 0 1 0 0,-1-1-1 0 0,0 1 0 0 0,0 0 1 0 0,0 0-1 0 0,0-1 15 0 0,4-13-1 0 0,11-34 269 0 0,-8 24-494 0 0,-7 22 240 0 0,1 0 1 0 0,-1 0-1 0 0,1 0 0 0 0,0 0 1 0 0,0 0-1 0 0,0 0 0 0 0,0 0 1 0 0,1 0-1 0 0,-1 0 1 0 0,1 1-1 0 0,0-1 0 0 0,1-1-14 0 0,-1 2 2 0 0,-1 0-1 0 0,0 1 0 0 0,1-1 0 0 0,-1 0 0 0 0,0 0 1 0 0,0 0-1 0 0,0 0 0 0 0,0 0 0 0 0,0-1-1 0 0,2-7 0 0 0,0 9 0 0 0,-2 0 0 0 0,0 1 0 0 0,0 0 0 0 0,1-1 0 0 0,-1 1 0 0 0,0 0 0 0 0,0-1 0 0 0,0 0 0 0 0,0 1 0 0 0,0-1 0 0 0,0 0 0 0 0,0 1 0 0 0,0-1 0 0 0,0 0 0 0 0,0-1 0 0 0,3-4 0 0 0,-3 5-1 0 0,0-1 0 0 0,0 1 0 0 0,0-1 0 0 0,0 1 0 0 0,0-1 0 0 0,0 1 0 0 0,1 0 0 0 0,-1-1 0 0 0,0 1 0 0 0,1 0 0 0 0,0-1 1 0 0,24-21-246 0 0,-10 9 361 0 0,-13 12-86 0 0,0 0 1 0 0,-1 0-1 0 0,1-1 1 0 0,-1 1-1 0 0,0-1 1 0 0,0 1-1 0 0,1-2-29 0 0,-1 2-1 0 0,1-1 0 0 0,-1 1-1 0 0,1 0 1 0 0,0 0 0 0 0,-1 0 0 0 0,1 0 0 0 0,0 0-1 0 0,0 1 1 0 0,0-1 0 0 0,0 1 0 0 0,1 0-1 0 0,-1 0 1 0 0,0 0 0 0 0,3 0 1 0 0,21-9-7 0 0,-12 3 7 0 0,0 0-29 0 0,-14 5 5 0 0,2 0 17 0 0,-2 2 7 0 0,0-1 0 0 0,0 1 0 0 0,0 0 1 0 0,-1-1-1 0 0,1 0 0 0 0,0 1 1 0 0,0-1-1 0 0,0 1 0 0 0,-1-1 0 0 0,1 0 1 0 0,0 0-1 0 0,-1 1 0 0 0,1-1 1 0 0,-1 0-1 0 0,1 0 0 0 0,-1 0 0 0 0,1 0 1 0 0,-1 1-1 0 0,1-1 0 0 0,-1 0 1 0 0,0 0-1 0 0,0 0 0 0 0,1 0 0 0 0,-1 0 1 0 0,0 0-1 0 0,0 0 2 0 0,0 1 0 0 0,0 0 0 0 0,0-1 0 0 0,0 1-1 0 0,0 0 1 0 0,0-1 0 0 0,0 1 0 0 0,0-1 0 0 0,1 1 0 0 0,-1 0 0 0 0,0-1 0 0 0,0 1 0 0 0,0 0 0 0 0,1-1 0 0 0,-1 1 0 0 0,0 0 0 0 0,0 0 0 0 0,1-1 0 0 0,-1 1-1 0 0,0 0 1 0 0,1 0 0 0 0,-1-1 0 0 0,0 1 0 0 0,1 0 0 0 0,-1 0-2 0 0,14-11 78 0 0,-12 9-78 0 0,0 1-1 0 0,0 0 1 0 0,0-1-1 0 0,0 1 0 0 0,1 0 1 0 0,-1 0-1 0 0,0 0 0 0 0,1 0 1 0 0,-1 1-1 0 0,2-1 1 0 0,10-4-64 0 0,-7 2 22 0 0,0 1 0 0 0,0 0 0 0 0,0 0 0 0 0,0 1 0 0 0,1 0 0 0 0,0 0 42 0 0,1 0 75 0 0,1-1 0 0 0,-1 0 0 0 0,8-3-75 0 0,20-5 88 0 0,-32 8-109 0 0,1-1-1 0 0,-1 2 0 0 0,1-1 1 0 0,6-1 21 0 0,19-6 6 0 0,-30 9-6 0 0,0-1 1 0 0,0 0-1 0 0,0 1 0 0 0,0-1 0 0 0,0 1 0 0 0,0-1 1 0 0,0 1-1 0 0,0-1 0 0 0,1 1 0 0 0,-1 0 1 0 0,0 0-1 0 0,0-1 0 0 0,0 1 0 0 0,1 0 0 0 0,-1 0 1 0 0,0 0-1 0 0,1 1 0 0 0,18 0-57 0 0,5-2 45 0 0,35 2 13 0 0,-58-1-1 0 0,0 0 0 0 0,-1 0 0 0 0,1 0 0 0 0,-1 0 0 0 0,1-1 0 0 0,-1 1 0 0 0,1 0 0 0 0,-1-1 0 0 0,1 1 0 0 0,-1 0 0 0 0,0-1 0 0 0,1 0 0 0 0,14-3 0 0 0,-10 4 0 0 0,-1 0 0 0 0,0-1 0 0 0,0 1 0 0 0,1-1 0 0 0,-1 0 0 0 0,5-2 0 0 0,57-17 0 0 0,-53 17 0 0 0,-11 3 0 0 0,-1-1 0 0 0,1 0 0 0 0,-1 1 0 0 0,1-1 0 0 0,-1 0 0 0 0,1 0 0 0 0,-1-1 0 0 0,1 1 0 0 0,-1 0 0 0 0,2-2 0 0 0,7 0 12 0 0,-10 3-9 0 0,1 0 0 0 0,-1-1-1 0 0,1 1 1 0 0,-1 0 0 0 0,0-1-1 0 0,1 1 1 0 0,-1-1 0 0 0,0 1-1 0 0,1-1 1 0 0,-1 0 0 0 0,0 1-1 0 0,0-1 1 0 0,1 0-1 0 0,-1 0 1 0 0,0 0 0 0 0,0 0-1 0 0,0 0 1 0 0,1-1-3 0 0,21-29-236 0 0,-22 29 195 0 0,0 2 48 0 0,-1 0 0 0 0,0 0 0 0 0,0 0 0 0 0,1 0 0 0 0,-1 0 0 0 0,0-1 0 0 0,0 1 0 0 0,1 0 0 0 0,-1 0 0 0 0,0 0 0 0 0,0-1 0 0 0,1 1 1 0 0,-1 0-1 0 0,0 0 0 0 0,0-1 0 0 0,0 1 0 0 0,0 0 0 0 0,1 0 0 0 0,-1-1 0 0 0,0 1 0 0 0,0 0 0 0 0,0-1 0 0 0,0 1 0 0 0,0 0 0 0 0,0-1-7 0 0,7-12 182 0 0,-6 12-170 0 0,-1 0-2 0 0,0-20-109 0 0,-3-3 104 0 0,2 20-18 0 0,0 1 0 0 0,0 0 0 0 0,1 0 0 0 0,0-1 0 0 0,0 1 0 0 0,0 0 0 0 0,0 0 0 0 0,1-4 13 0 0,-1-30-128 0 0,0 20 435 0 0,0 13-371 0 0,-2-2 59 0 0,0-3 37 0 0,-2 0-64 0 0,1 0 21 0 0,5 1 11 0 0,8-32 11 0 0,-10 39-9 0 0,0 1 1 0 0,0-1 0 0 0,0 0-1 0 0,0 1 1 0 0,0-1 0 0 0,0 0 0 0 0,1 1-1 0 0,-1-1 1 0 0,0 0 0 0 0,0 1-1 0 0,0-1 1 0 0,1 0 0 0 0,-1 1-1 0 0,1-1 1 0 0,-1 1 0 0 0,0-1-1 0 0,1 1 1 0 0,-1-1 0 0 0,1 1-1 0 0,-1-1 1 0 0,1 1 0 0 0,0-1-3 0 0,0-1-16 0 0,0-9-38 0 0,-1 1 81 0 0,0 7-35 0 0,0 1-1 0 0,1-1 1 0 0,-1 0-1 0 0,0 1 1 0 0,0-1-1 0 0,-1 1 1 0 0,1-1-1 0 0,-1 0 1 0 0,1 1-1 0 0,-1-1 1 0 0,0 1-1 0 0,0-1 0 0 0,0 1 1 0 0,0 0-1 0 0,0-1 1 0 0,0 1-1 0 0,-1 0 1 0 0,1 0-1 0 0,-1 0 1 0 0,0 0-1 0 0,0-1 9 0 0,-8-8 43 0 0,9 9-41 0 0,1 1-1 0 0,-1 0 1 0 0,0 0 0 0 0,0 0 0 0 0,1 1-1 0 0,-1-1 1 0 0,0 0 0 0 0,0 0 0 0 0,0 0 0 0 0,0 1-1 0 0,-1-1 1 0 0,0 0-2 0 0,0-1 0 0 0,-1 1 0 0 0,1-1 0 0 0,-1 0 0 0 0,1 0 0 0 0,-1 0 0 0 0,1 0 0 0 0,0 0 0 0 0,0-1 0 0 0,-1 0 0 0 0,-15-14 0 0 0,7 9 0 0 0,9 6 0 0 0,0 0 0 0 0,-1 0 0 0 0,1 0 0 0 0,-1 1 0 0 0,0-1 0 0 0,1 1 0 0 0,-1 0 0 0 0,0 0 0 0 0,-1-1 0 0 0,-8-3 0 0 0,10 4 0 0 0,1 1 0 0 0,-1-1 0 0 0,1 0 0 0 0,-1 1 0 0 0,1-1 0 0 0,-1 1 0 0 0,1-1 0 0 0,-1 1 0 0 0,0 0 0 0 0,0 0 0 0 0,1 0 0 0 0,0 0 0 0 0,0 0 0 0 0,0 0 0 0 0,0-1 0 0 0,0 1 0 0 0,0 0 0 0 0,0 0 0 0 0,1 0 0 0 0,-1-1 0 0 0,0 1 0 0 0,0-1 0 0 0,0 1 0 0 0,0-1 0 0 0,-11-2 0 0 0,8 5 0 0 0,3-1 0 0 0,-1-1 0 0 0,1 1 0 0 0,-1-1 0 0 0,0 0 0 0 0,0 0 0 0 0,0 0 0 0 0,0 0 0 0 0,0 0 0 0 0,0 0 0 0 0,1-1 0 0 0,-3 1 0 0 0,3-1 0 0 0,-1 1 0 0 0,1 0 0 0 0,-1-1 0 0 0,0 1 0 0 0,1 0 0 0 0,-1 0 0 0 0,1 0 0 0 0,-1 0 0 0 0,1 0 0 0 0,-1 1 0 0 0,1-1 0 0 0,-2 1 0 0 0,2-1 0 0 0,1 0 0 0 0,-1 0 0 0 0,0 0 0 0 0,0 1 0 0 0,0-1 0 0 0,0 0 0 0 0,0 0 0 0 0,1 0 0 0 0,-1-1 0 0 0,0 1 0 0 0,0 0 0 0 0,0 0 0 0 0,0 0 0 0 0,1-1 0 0 0,-1 1 0 0 0,-23-3 0 0 0,10 3-5 0 0,0 0-1 0 0,0 2 1 0 0,0 0 5 0 0,7-1-24 0 0,1 0 0 0 0,0 0 0 0 0,-1 0 0 0 0,1-1 0 0 0,0 0 0 0 0,-3 0 24 0 0,-8 0-16 0 0,5-2 16 0 0,9-1 0 0 0,1 1 0 0 0,0 1 0 0 0,-2-1 0 0 0,2-10 0 0 0,2 10 0 0 0,0-1 0 0 0,-1 0 0 0 0,1 1 0 0 0,-1-1 0 0 0,0 1 0 0 0,0-1 0 0 0,0 1 0 0 0,0-1 0 0 0,0 1 0 0 0,-1-1 0 0 0,2 3 0 0 0,-1 0 0 0 0,1-1 0 0 0,0 1 0 0 0,0 0 0 0 0,-1-1 0 0 0,1 1 0 0 0,0 0 0 0 0,0-1 0 0 0,-1 1 0 0 0,1 0 0 0 0,0-1 0 0 0,0 1 0 0 0,0 0 0 0 0,0-1 0 0 0,0 1 0 0 0,-1-1 0 0 0,1 1 0 0 0,0 0 0 0 0,0-1 0 0 0,0 1 0 0 0,0-1 0 0 0,0 1 0 0 0,0-1 0 0 0,0 1 0 0 0,1 0 0 0 0,-1-1 0 0 0,0 1 0 0 0,0-1 0 0 0,0 1 0 0 0,0 0 0 0 0,0-1 0 0 0,1 1 0 0 0,-1 0 0 0 0,0-1 0 0 0,0 1 0 0 0,0 0 0 0 0,1-1 0 0 0,-1 1 0 0 0,0 0 0 0 0,1-1 0 0 0,-1 1 0 0 0,1-1 0 0 0,-1-1 0 0 0,1 0 0 0 0,0 1 0 0 0,0-1 0 0 0,0 1 0 0 0,-1-1 0 0 0,2 1 0 0 0,-1 0 0 0 0,0-1 0 0 0,0 1 0 0 0,1-1 0 0 0,3-2 0 0 0,1-6 0 0 0,-6 7 0 0 0,0 0 0 0 0,2 0 0 0 0,0 0 0 0 0,1 1 0 0 0,-1-1 0 0 0,1 0 0 0 0,0 1 0 0 0,1-2 0 0 0,10-9 0 0 0,19-17 0 0 0,-11 15 0 0 0,-19 14 0 0 0,0-1 0 0 0,0 0 0 0 0,0 0 0 0 0,-1 0 0 0 0,1 0 0 0 0,0 0 0 0 0,-1 0 0 0 0,1-1 0 0 0,-1 1 0 0 0,1-2 0 0 0,-2 1 0 0 0,1 1 0 0 0,0 0 0 0 0,-1 0 0 0 0,1 0 0 0 0,0 1 0 0 0,0-1 0 0 0,0 0 0 0 0,0 1 0 0 0,0-1 0 0 0,0 1 0 0 0,0 0 0 0 0,2-2 0 0 0,13-7 0 0 0,-14 6 0 0 0,-2 3 0 0 0,0 0 0 0 0,-1 1 0 0 0,1-1 0 0 0,0 0 0 0 0,0 0 0 0 0,0 1 0 0 0,0-1 0 0 0,-1 0 0 0 0,1 1 0 0 0,0-1 0 0 0,0 1 0 0 0,0-1 0 0 0,0 1 0 0 0,0-1 0 0 0,1 1 0 0 0,-1 0 0 0 0,1-1 0 0 0,3-1 0 0 0,11-11 0 0 0,-9 8 0 0 0,0 0 0 0 0,0-1 0 0 0,0 0 0 0 0,-1-1 0 0 0,0 0 0 0 0,1-1 0 0 0,-3 3 0 0 0,0 0 0 0 0,1 0 0 0 0,0 1 0 0 0,-1-1 0 0 0,2 1 0 0 0,-1 0 0 0 0,3-1 0 0 0,-2 0 0 0 0,0 1 0 0 0,0 0 0 0 0,-1-1 0 0 0,1 0 0 0 0,-1 0 0 0 0,1-2 0 0 0,-4 4 0 0 0,0 1 0 0 0,1-1 0 0 0,-1 1 0 0 0,1 0 0 0 0,0-1 0 0 0,2 0 0 0 0,9-7 0 0 0,0 1 0 0 0,-12 7 0 0 0,0 1 0 0 0,1 0 0 0 0,-1-1 0 0 0,0 0 0 0 0,0 1 0 0 0,0-1 0 0 0,0 0 0 0 0,1-2 0 0 0,0 2 0 0 0,1 0 0 0 0,9-13 0 0 0,-7 7 0 0 0,0 1 0 0 0,-1-1 0 0 0,0 0 0 0 0,-1-1 0 0 0,1 1 0 0 0,-2-1 0 0 0,1 0 0 0 0,1-8 0 0 0,-4 15 0 0 0,0-1 0 0 0,0 1 0 0 0,0 0 0 0 0,0 0 0 0 0,0 0 0 0 0,0 0 0 0 0,1 0 0 0 0,0-1 0 0 0,-2 2 0 0 0,1 0 0 0 0,0 0 0 0 0,0 0 0 0 0,0 0 0 0 0,-1 0 0 0 0,1 0 0 0 0,-1 0 0 0 0,1 0 0 0 0,-1-1 0 0 0,1 1 0 0 0,-1 0 0 0 0,1 0 0 0 0,-1-1 0 0 0,0 1 0 0 0,0 0 0 0 0,0-1 0 0 0,0 1 0 0 0,0 0 0 0 0,0-1 0 0 0,0 0 0 0 0,0-1 0 0 0,-1 1 0 0 0,1-1 0 0 0,0 1 0 0 0,1-1 0 0 0,-1 0 0 0 0,0 1 0 0 0,1-1 0 0 0,0 1 0 0 0,-1-1 0 0 0,1 1 0 0 0,3-19 0 0 0,-4 14 0 0 0,1 0 0 0 0,0 0 0 0 0,0 0 0 0 0,3-5 0 0 0,-3 5 0 0 0,1 0 0 0 0,-1 1 0 0 0,0-1 0 0 0,0-5 0 0 0,3-19 0 0 0,0 14 0 0 0,-3 16 0 0 0,0-1 0 0 0,-1 1 0 0 0,1-1 0 0 0,-1 1 0 0 0,0-1 0 0 0,1 1 0 0 0,-1-1 0 0 0,0 1 0 0 0,0-1 0 0 0,0 1 0 0 0,0-1 0 0 0,0 1 0 0 0,0-1 0 0 0,-5-46 0 0 0,3 32 0 0 0,2 13 0 0 0,0-1 0 0 0,-1 1 0 0 0,1-1 0 0 0,-1 0 0 0 0,0 1 0 0 0,-1-1 0 0 0,-2-31 0 0 0,3 31-4 0 0,0-1 1 0 0,1 1-1 0 0,-1-1 0 0 0,1 1 1 0 0,0-1-1 0 0,1 0 0 0 0,-1 1 0 0 0,1-1 1 0 0,0 1-1 0 0,0-1 0 0 0,0 1 1 0 0,1-1-1 0 0,0 1 0 0 0,0-1 4 0 0,6-15 113 0 0,-6 13-102 0 0,2-11-11 0 0,8-14 0 0 0,-11 27 0 0 0,1 0 0 0 0,-1 0 0 0 0,0-1 0 0 0,0 1 0 0 0,0-1 0 0 0,-1 5 0 0 0,3-15 0 0 0,0 12 0 0 0,1-1 0 0 0,-3 3 0 0 0,1-1 0 0 0,-1 1 0 0 0,1 0 0 0 0,-1 0 0 0 0,1-1 0 0 0,0 1 0 0 0,0 0 0 0 0,0 0 0 0 0,0 1 0 0 0,3-3 0 0 0,7-8 0 0 0,-2-2 0 0 0,1 1 0 0 0,1 0 0 0 0,0 1 0 0 0,2 0 0 0 0,8-10 0 0 0,6-6-64 0 0,8-4 64 0 0,-34 30 0 0 0,0 0 0 0 0,0 0 0 0 0,0-1 0 0 0,0 1 0 0 0,0 0 0 0 0,0-1 0 0 0,-1 1 0 0 0,2-3 0 0 0,-1 1 0 0 0,0 0 0 0 0,0 1 0 0 0,0 0 0 0 0,0-1 0 0 0,1 1 0 0 0,0 0 0 0 0,0 0 0 0 0,0 0 0 0 0,0 1 0 0 0,0-1 0 0 0,0 1 0 0 0,4-2 0 0 0,-3 1 0 0 0,1 1 0 0 0,0-1 0 0 0,-1 2 0 0 0,1-1 0 0 0,0 0 0 0 0,0 1 0 0 0,0 0 0 0 0,0 0 0 0 0,1 0 0 0 0,-1 1 0 0 0,0 0 0 0 0,0 0 0 0 0,0 0 0 0 0,2 1 0 0 0,9-1 0 0 0,-9 0-5 0 0,1 0 0 0 0,0 1 0 0 0,-1 0 0 0 0,1 1 0 0 0,-1-1 1 0 0,1 1-1 0 0,-1 1 0 0 0,1-1 0 0 0,-1 1 0 0 0,0 0 0 0 0,-1 1 0 0 0,1 0 0 0 0,1 1 5 0 0,9 7 0 0 0,-12-8 0 0 0,0-1 0 0 0,1 1 0 0 0,-1-1 0 0 0,1 0 0 0 0,5 2 0 0 0,23 16 0 0 0,-26-17 0 0 0,-1-1 0 0 0,1 0 0 0 0,0-1 0 0 0,0 0 0 0 0,0 0 0 0 0,0 0 0 0 0,0-1 0 0 0,1 0 0 0 0,4-1 0 0 0,0 2 0 0 0,0-1 0 0 0,0 2 0 0 0,0 0 0 0 0,37 6 0 0 0,-32-7 0 0 0,-13-1 0 0 0,0 0 0 0 0,0-1 0 0 0,0 1 0 0 0,0-1 0 0 0,4-1 0 0 0,-1 1-1 0 0,0-1-1 0 0,-1 1 1 0 0,1 1-1 0 0,0 0 1 0 0,0 0 1 0 0,26 1 99 0 0,-2 1-50 0 0,-27-2-45 0 0,1 0-1 0 0,0 0 0 0 0,0-1 1 0 0,-1 0-1 0 0,1 0 0 0 0,0 0 1 0 0,0-1-1 0 0,0 0-3 0 0,26-4-31 0 0,-20 3 12 0 0,0 0 0 0 0,0-1 0 0 0,1-1 19 0 0,29-6 23 0 0,-31 8-13 0 0,0 0 1 0 0,-1-1-1 0 0,1 0 0 0 0,3-2-10 0 0,66-29-29 0 0,-35 17-22 0 0,26-16 51 0 0,-55 27 0 0 0,-13 5 0 0 0,-1 1 0 0 0,1-1 0 0 0,-1 0 0 0 0,1-1 0 0 0,-1 1 0 0 0,1 0 0 0 0,-1-1 0 0 0,0 1 0 0 0,2-2 0 0 0,23-17 0 0 0,-22 17 0 0 0,-1 0 0 0 0,1 0 0 0 0,-1-1 0 0 0,0 0 0 0 0,0 0 0 0 0,0 0 0 0 0,0 0 0 0 0,0 0 0 0 0,-1-1 0 0 0,1-1 0 0 0,0-1 0 0 0,0 0 0 0 0,0 0 0 0 0,-1 0 0 0 0,0 0 0 0 0,0-1 0 0 0,-1 1 0 0 0,0-1 0 0 0,0 0 0 0 0,-1 0 0 0 0,0 1 0 0 0,-1-1 0 0 0,1-1 0 0 0,3-14 0 0 0,-3 19 0 0 0,0 1 0 0 0,0-1 0 0 0,0 0 0 0 0,0 0 0 0 0,-1 0 0 0 0,0 0 0 0 0,1-6 0 0 0,1-1 0 0 0,0 1 0 0 0,0 0 0 0 0,3-5 0 0 0,0-4 0 0 0,7-16 18 0 0,-8 26-21 0 0,0-1 1 0 0,-1 0 0 0 0,0-2 2 0 0,-3 11 0 0 0,0 0 0 0 0,0-1 0 0 0,1 1 1 0 0,-1 0-1 0 0,0 0 0 0 0,1 0 0 0 0,-1 0 1 0 0,0 0-1 0 0,1 0 0 0 0,-1 0 0 0 0,1 0 1 0 0,-1 0-1 0 0,1 0 0 0 0,0 1 0 0 0,-1-1 1 0 0,1 0-1 0 0,0 0 0 0 0,4-5 146 0 0,-2 3-157 0 0,-1-1 0 0 0,1 1-1 0 0,0 0 1 0 0,1 0-1 0 0,-1 0 1 0 0,0 0-1 0 0,1 0 1 0 0,0 1-1 0 0,0-1 1 0 0,-1 1-1 0 0,4-1 12 0 0,2-2-11 0 0,-1 0 0 0 0,0 0-1 0 0,-1 0 1 0 0,1-1 0 0 0,4-5 11 0 0,-10 9 92 0 0,-2 2 13 0 0,4-7 101 0 0,-4 7-216 0 0,0-1 1 0 0,0 1-1 0 0,0-1 0 0 0,0 1 1 0 0,0-1-1 0 0,0 1 0 0 0,0-1 1 0 0,1 1-1 0 0,-1 0 0 0 0,0-1 1 0 0,0 1-1 0 0,0-1 0 0 0,1 1 1 0 0,-1 0-1 0 0,0-1 0 0 0,1 1 1 0 0,-1 0-1 0 0,0-1 0 0 0,1 1 1 0 0,-1 0-1 0 0,0-1 0 0 0,1 1 10 0 0,1 0-28 0 0,10-8-93 0 0,8-9 121 0 0,-15 15 28 0 0,0 1 1 0 0,1 0-1 0 0,-1 0 0 0 0,1 0 0 0 0,0 0 1 0 0,-1 1-1 0 0,1 0 0 0 0,-1 0 1 0 0,1 1-1 0 0,0 0 0 0 0,2 0-28 0 0,1 1-93 0 0,-1-2 1 0 0,0 1-1 0 0,1-1 0 0 0,7-1 93 0 0,29 2 16 0 0,-43-1 67 0 0,1 2-32 0 0,0 0 0 0 0,0-1 1 0 0,0 1-1 0 0,1-1 0 0 0,-1 1 1 0 0,3 0-52 0 0,47 14-441 0 0,-30-8 497 0 0,0-2 0 0 0,1 0 1 0 0,19 2-57 0 0,-28-6-41 0 0,-2 0 7 0 0,-1-1 0 0 0,0-1 0 0 0,5 0 34 0 0,-8 1 7 0 0,-1 0 0 0 0,1 0 1 0 0,0 1-1 0 0,1 0-7 0 0,-1 0 0 0 0,0 0-1 0 0,0 0 1 0 0,0-1 0 0 0,3-1 0 0 0,-7-1-14 0 0,-3 1 14 0 0,0 0-1 0 0,-1-1 1 0 0,1 1-1 0 0,0 0 1 0 0,0 0-1 0 0,0 0 1 0 0,-1 0-1 0 0,1 1 1 0 0,0-1-1 0 0,0 0 1 0 0,-1 1-1 0 0,2 0 1 0 0,6 1 0 0 0,-4-1 0 0 0,0 0 0 0 0,0-1 0 0 0,0 0 0 0 0,0 0 0 0 0,5 0 0 0 0,47 3 0 0 0,-39-2 0 0 0,1 0 0 0 0,0 0 0 0 0,-1-2 0 0 0,1 0 0 0 0,9-3 0 0 0,-11 1 0 0 0,1 1 0 0 0,-1 0 0 0 0,3 1 0 0 0,24-1 0 0 0,-19 0 0 0 0,-16 2 0 0 0,1 0 0 0 0,-1-1 0 0 0,5-1 0 0 0,72-10 0 0 0,-48 5-22 0 0,-1-1 444 0 0,24-7-422 0 0,-46 12-9 0 0,1 0-1 0 0,-1 0 1 0 0,1 2 0 0 0,0 0-1 0 0,12 1 10 0 0,74 7-321 0 0,-95-7 327 0 0,0 1 0 0 0,0 0 1 0 0,-1 0-1 0 0,1 1 0 0 0,0 0-6 0 0,21 4 36 0 0,27 5-20 0 0,-41-7-17 0 0,0-1 1 0 0,0 0-1 0 0,0-1 0 0 0,10-1 1 0 0,23 3 0 0 0,-38-2 0 0 0,0-1 0 0 0,0 0 0 0 0,1-1 0 0 0,-1 0 0 0 0,0 0 0 0 0,1-1 0 0 0,2-1 0 0 0,128-21 0 0 0,-126 21 40 0 0,0-2 0 0 0,-1 0 0 0 0,1 0 0 0 0,-1-1 0 0 0,0-1 0 0 0,0 0 0 0 0,0-1 0 0 0,5-4-40 0 0,-8 4-41 0 0,0 2 0 0 0,1-1 0 0 0,10-3 41 0 0,-8 4-24 0 0,0-2-1 0 0,6-3 25 0 0,88-50 17 0 0,-61 40 122 0 0,4-1-258 0 0,-33 15 63 0 0,-1-1-1 0 0,8-5 57 0 0,5 0-4 0 0,-23 10 8 0 0,0 0 0 0 0,0-1 0 0 0,0 0 0 0 0,-1 0 0 0 0,5-2-4 0 0,-1-1-2 0 0,1 2 0 0 0,-1-1 0 0 0,1 1 0 0 0,1 1 0 0 0,-1 0 0 0 0,0 0 0 0 0,1 1 0 0 0,7 0 2 0 0,-6 0 0 0 0,-1 0 0 0 0,0-1 0 0 0,0 0 0 0 0,8-4 0 0 0,-9 4 0 0 0,1 1 0 0 0,0 0 0 0 0,0 0 0 0 0,1 1 0 0 0,17-4 0 0 0,-13 4 0 0 0,-1 0 0 0 0,1 0 0 0 0,-1 1 0 0 0,3 2 0 0 0,18-1 0 0 0,244-1 0 0 0,-206 4 0 0 0,-11 0 0 0 0,-34 0 0 0 0,44 3 0 0 0,-64-7 0 0 0,0 1 0 0 0,-1 0 0 0 0,8 3 0 0 0,-7-2 0 0 0,-1-1 0 0 0,1 1 0 0 0,9-1 0 0 0,-8 0 0 0 0,0 0 0 0 0,0 0 0 0 0,10 4 0 0 0,14 1 0 0 0,-2 0 0 0 0,-24-5 0 0 0,0 1 0 0 0,0-1 0 0 0,0 0 0 0 0,1-1 0 0 0,-2 1 0 0 0,0 0 0 0 0,1 1 0 0 0,-1 0 0 0 0,0 0 0 0 0,1 1 0 0 0,-1-1 0 0 0,0 2 0 0 0,10 3 0 0 0,23 15 0 0 0,-31-17 53 0 0,0 0 0 0 0,0 1 1 0 0,4 3-54 0 0,7 5 75 0 0,-7-6-132 0 0,-1-1-13 0 0,-2 0 0 0 0,1 0 0 0 0,7 8 70 0 0,10 7 0 0 0,-25-19 0 0 0,-1 0 0 0 0,1-1 0 0 0,0 1 0 0 0,-1-1 0 0 0,1 0 0 0 0,2 1 0 0 0,-2-1 0 0 0,0 0 0 0 0,0 0 0 0 0,-1 0 0 0 0,1 1 0 0 0,-1-1 0 0 0,2 2 0 0 0,26 25 208 0 0,-27-25-197 0 0,0 0-1 0 0,1 0 1 0 0,0 0 0 0 0,-1-1-1 0 0,1 0 1 0 0,4 2-11 0 0,9 8 8 0 0,-6-4-84 0 0,1 0 1 0 0,7 3 75 0 0,19 15-129 0 0,-15-13 129 0 0,-19-12 0 0 0,0 0 0 0 0,0 1 0 0 0,0-1 0 0 0,-1 1 0 0 0,1 0 0 0 0,1 1 0 0 0,4 5 0 0 0,1 0 0 0 0,0-1 0 0 0,2 1 0 0 0,20 17 0 0 0,-27-22 0 0 0,0-1 0 0 0,0 1 0 0 0,0-1 0 0 0,1 0 0 0 0,3 2 0 0 0,20 11 0 0 0,-11-4 0 0 0,2 0 0 0 0,-1-1 0 0 0,9 2 0 0 0,19 11 0 0 0,-27-8 0 0 0,-17-13 0 0 0,0 0 0 0 0,1 0 0 0 0,-1-1 0 0 0,1 1 0 0 0,1 0 0 0 0,4 2 0 0 0,0 0 1 0 0,0 1-1 0 0,3 4 0 0 0,22 13 198 0 0,-26-17-224 0 0,1 0-1 0 0,-1 0 1 0 0,0 1 0 0 0,4 5 26 0 0,-3-4-31 0 0,-1-1-1 0 0,1 1 1 0 0,5 2 31 0 0,3 2 0 0 0,-1 0 0 0 0,2 3 0 0 0,16 13 0 0 0,-15-13 0 0 0,14 9 0 0 0,4 2 0 0 0,13 4 0 0 0,-19-13 0 0 0,-1 2 0 0 0,-1 1 0 0 0,9 10 0 0 0,-15-11 0 0 0,12 6 0 0 0,-13-9 0 0 0,-1 0 0 0 0,2 4 0 0 0,28 18 0 0 0,9 13 0 0 0,-25-24 0 0 0,-3-4-1 0 0,-14-10 21 0 0,51 43-7 0 0,-41-38-13 0 0,21 10 0 0 0,-16-10 0 0 0,10 9 0 0 0,12 6 0 0 0,-17-14 0 0 0,-33-16 0 0 0,0 0 0 0 0,0 0 0 0 0,1 0 0 0 0,4 1 0 0 0,-5-2 0 0 0,-1 0 0 0 0,1 0 0 0 0,-1 0 0 0 0,0 1 0 0 0,0-1 0 0 0,3 4 0 0 0,27 19 0 0 0,-26-21 0 0 0,-1 1 0 0 0,0 1 0 0 0,0-1 0 0 0,-1 1 0 0 0,1 0 0 0 0,-1 1 0 0 0,83 98 16 0 0,-84-99 16 0 0,0 0 0 0 0,1-1 1 0 0,0 0-1 0 0,3 2-32 0 0,-2-2 26 0 0,-1 0-1 0 0,1 1 1 0 0,-1 0 0 0 0,0 1-26 0 0,5 5-15 0 0,17 22-218 0 0,6 2 233 0 0,-32-33 0 0 0,4 5-3 0 0,7 11 22 0 0,3 7 172 0 0,-12-18-199 0 0,0-1 1 0 0,1 1 0 0 0,-1-1-1 0 0,2-1 1 0 0,-1 1-1 0 0,1-1 1 0 0,3 3 7 0 0,47 36 81 0 0,-32-25-164 0 0,7 7-70 0 0,37 35 153 0 0,-63-57 0 0 0,3 2 0 0 0,0-1 0 0 0,-3 0 0 0 0,2 5 0 0 0,3-3 0 0 0,3 7-2 0 0,8 1 13 0 0,-17-13-9 0 0,6 4 4 0 0,-1 1 1 0 0,0 0-1 0 0,0 0 0 0 0,-1 1 1 0 0,6 8-7 0 0,2 2 97 0 0,-5-4 0 0 0,-9-12-77 0 0,-1-2-35 0 0,0 1-1 0 0,0-1 1 0 0,0 0 0 0 0,0 1-1 0 0,0-1 1 0 0,0 0 0 0 0,1 0 0 0 0,-1 0-1 0 0,0 0 1 0 0,0 0 0 0 0,1 0-1 0 0,-1 0 1 0 0,1 0 0 0 0,0 0 15 0 0,19 14-15 0 0,-15-10 39 0 0,0-1 0 0 0,0 1-1 0 0,1-1 1 0 0,-1 0 0 0 0,1-1 0 0 0,2 2-24 0 0,-5-5-57 0 0,9 4 15 0 0,-10-2 49 0 0,0-1-1 0 0,0 1 0 0 0,0-1 1 0 0,1 0-1 0 0,-1 0 1 0 0,1-1-1 0 0,-1 1 0 0 0,1 0 1 0 0,-1-1-1 0 0,2 0-6 0 0,4 1 53 0 0,25 14-110 0 0,-24-12 122 0 0,-7-3-68 0 0,0 1 0 0 0,0 0 0 0 0,0 0 1 0 0,0 1-1 0 0,0-1 0 0 0,-1 0 1 0 0,1 1-1 0 0,0 0 0 0 0,-1 0 3 0 0,4 2-33 0 0,-2-2 22 0 0,1 1 0 0 0,-1-1-1 0 0,0 0 1 0 0,1 0 0 0 0,-1-1 0 0 0,3 1 11 0 0,-1 0 7 0 0,1 0 0 0 0,0-1 1 0 0,0 0-1 0 0,0 0 0 0 0,3-1-7 0 0,-3 1 2 0 0,0-1 1 0 0,0 1-1 0 0,0 1 1 0 0,-1-1-1 0 0,4 2-2 0 0,71 20 80 0 0,26 18-176 0 0,-29-18 237 0 0,-56-14-172 0 0,48 20-87 0 0,-44-17 118 0 0,20 6 0 0 0,-20-14 0 0 0,-2 4 0 0 0,15 7 0 0 0,18 6 0 0 0,-15-12 11 0 0,-6-2 123 0 0,-25-6-143 0 0,-1 1-10 0 0,0 0 0 0 0,-1 1 0 0 0,1 0 0 0 0,5 4 19 0 0,-10-6-4 0 0,36 17 4 0 0,8 2 0 0 0,32 3 0 0 0,-43-11 0 0 0,-37-12 0 0 0,0 0 0 0 0,0 1 0 0 0,0-1 0 0 0,0 0 0 0 0,0 1 0 0 0,0-1 0 0 0,0 1 0 0 0,0-1 0 0 0,0 1 0 0 0,0 0 0 0 0,0-1 0 0 0,0 1 0 0 0,-1 0 0 0 0,1 0 0 0 0,0 0 0 0 0,1 1 0 0 0,1-1 6 0 0,-1 1 0 0 0,0-1 0 0 0,1 1 0 0 0,-1-1 0 0 0,0 1 0 0 0,0-1 0 0 0,-1 1 0 0 0,3 2-6 0 0,2 3 20 0 0,0 0-69 0 0,1 1 17 0 0,-2-2 29 0 0,0 0 0 0 0,0 0 0 0 0,0 0-1 0 0,1-1 1 0 0,0 0 0 0 0,4 2 3 0 0,-1 1 0 0 0,-4-5 16 0 0,1 1 0 0 0,-1 0 0 0 0,0 1 0 0 0,0-1 0 0 0,1 3-16 0 0,15 20-96 0 0,-3 2 111 0 0,-17-25 5 0 0,11 11 13 0 0,-5-4-90 0 0,-5-7 52 0 0,0 0 0 0 0,1-1 0 0 0,-1 1 1 0 0,1-1-1 0 0,0 1 0 0 0,-1-1 1 0 0,2 0-1 0 0,-1 0 0 0 0,1 0 5 0 0,0 0 0 0 0,-1-2 0 0 0,15 18 0 0 0,7 12 0 0 0,-21-25 0 0 0,18 29 0 0 0,-18-29 0 0 0,17 29 0 0 0,-12-17 0 0 0,-7-9 0 0 0,-1-6 0 0 0,0-1 0 0 0,0 1 0 0 0,0-1 0 0 0,0 1 0 0 0,1-1 0 0 0,-1 0 0 0 0,0 0 0 0 0,1 1 0 0 0,1 1 0 0 0,3 12 0 0 0,-3-6 0 0 0,-1-5 4 0 0,0 0 0 0 0,-1 0-1 0 0,1 0 1 0 0,-1 0 0 0 0,0 0 0 0 0,-1 0-1 0 0,1 0 1 0 0,-1 1 0 0 0,0-1 0 0 0,-1 0 0 0 0,1 1-5 0 0,-1 20 8 0 0,-2 0-7 0 0,2-17 0 0 0,-7 12 0 0 0,7-17 0 0 0,0 1 0 0 0,0-1 0 0 0,-1 1 0 0 0,1-1 0 0 0,-1 0 0 0 0,0 0 0 0 0,-1 1 0 0 0,1-3 0 0 0,0 8 0 0 0,1-7 0 0 0,-4 4 0 0 0,5-7 0 0 0,-1 1 0 0 0,0 0 0 0 0,1-1 0 0 0,-1 1 0 0 0,1-1 0 0 0,-1 1 0 0 0,1 0 0 0 0,-1-1 0 0 0,1 1 0 0 0,-1 0 0 0 0,1 0 0 0 0,0-1 0 0 0,-1 1 0 0 0,1 0 0 0 0,0 0 0 0 0,0-1 0 0 0,-1 1 0 0 0,1 0 0 0 0,0 0 0 0 0,0 0 0 0 0,0 0 0 0 0,-3 6 0 0 0,-1 2 0 0 0,1 1 0 0 0,0-1 0 0 0,0 0 0 0 0,0 4 0 0 0,3-10 0 0 0,1 1 0 0 0,-4 11 0 0 0,0-6 0 0 0,2-8 0 0 0,-1 1 0 0 0,-3 20 0 0 0,-4 1 0 0 0,5-16 0 0 0,-2 5 0 0 0,-2 11 0 0 0,5-14 0 0 0,0 1 0 0 0,0-1 0 0 0,1 1 0 0 0,0-1 0 0 0,1 1 0 0 0,0 0 0 0 0,0 6 0 0 0,-3 3 0 0 0,2-9 0 0 0,1 0 0 0 0,0 0 0 0 0,0 0 0 0 0,1 6 0 0 0,0-13 0 0 0,0 1 0 0 0,-1-1 0 0 0,1 0 0 0 0,0 1 0 0 0,-1-1 0 0 0,0 0 0 0 0,-1 3 0 0 0,-1 11 0 0 0,2-12 0 0 0,0 0 0 0 0,0 0 0 0 0,0 0 0 0 0,-1-1 0 0 0,0 1 0 0 0,-1 2 0 0 0,1-3 0 0 0,-24 54 0 0 0,5-16 0 0 0,15-29-2 0 0,5-11 10 0 0,1 0-1 0 0,-1-1 0 0 0,0 1 0 0 0,0 0 1 0 0,0-1-1 0 0,0 1 0 0 0,0-1 0 0 0,0 0 1 0 0,0 1-1 0 0,-1 0-7 0 0,-6 13 27 0 0,3-4-86 0 0,-29 45-28 0 0,16-37 87 0 0,-1 2 24 0 0,0-1 0 0 0,-14 11-24 0 0,28-27 0 0 0,-20 22 0 0 0,19-21 9 0 0,1 1 1 0 0,0 0-1 0 0,0 0 1 0 0,-4 6-10 0 0,1 0 26 0 0,-7 10-62 0 0,11-14 24 0 0,-1-1 0 0 0,0 0 0 0 0,-5 5 12 0 0,3-3 0 0 0,1 0 0 0 0,0 0 0 0 0,0 1 0 0 0,1-1 0 0 0,-3 7 0 0 0,-8 16 0 0 0,14-29 0 0 0,1 1 0 0 0,-1-1 0 0 0,1 1 0 0 0,0-1 0 0 0,0 1 0 0 0,0-1 0 0 0,1 1 0 0 0,-1 0 0 0 0,1-1 0 0 0,0 1 0 0 0,0 0 0 0 0,0 2 0 0 0,-1-1 0 0 0,1 1 0 0 0,-1-1 0 0 0,-1 6 0 0 0,-1 1 0 0 0,2-10 0 0 0,1 1 0 0 0,-1 0 0 0 0,0-1 0 0 0,1 1 0 0 0,-1-1 0 0 0,-1 1 0 0 0,1-1 0 0 0,0 0 0 0 0,-1 2 0 0 0,-19 33 0 0 0,4-6 0 0 0,4 2 0 0 0,12-29 3 0 0,0 0 0 0 0,0 0-1 0 0,0 0 1 0 0,0 0 0 0 0,0 0 0 0 0,1 0 0 0 0,0 0-1 0 0,0 2-2 0 0,-2 18 50 0 0,-11 32-50 0 0,10-31 0 0 0,3-8 0 0 0,-1-10-25 0 0,1 1-1 0 0,0 0 1 0 0,2 7 25 0 0,-1 12 41 0 0,2 8-21 0 0,-1-18 24 0 0,-6 37-166 0 0,3-41 94 0 0,0 1 0 0 0,0 0 0 0 0,1 0 0 0 0,1 0 0 0 0,1 6 28 0 0,7 16 73 0 0,-8-32-68 0 0,0 1 0 0 0,1-1 0 0 0,-1 0 0 0 0,1 0 0 0 0,0 0 0 0 0,0 0 0 0 0,0 0 0 0 0,1 0 0 0 0,0 0-5 0 0,11 21 7 0 0,-8-12-68 0 0,2 10-45 0 0,-2-11 76 0 0,-5-11 28 0 0,0 1 0 0 0,0-1 0 0 0,-1 0 0 0 0,1 0 1 0 0,-1 1-1 0 0,1-1 0 0 0,-1 0 0 0 0,1 0 0 0 0,-1 1 0 0 0,0-1 0 0 0,0 0 0 0 0,1 2 2 0 0,2 42 0 0 0,-2-35 0 0 0,2-8 0 0 0,-2-2 0 0 0,-1 0 0 0 0,0 0 0 0 0,1 0 0 0 0,-1 1 0 0 0,1-1 0 0 0,-1 0 0 0 0,0 0 0 0 0,1 0 0 0 0,-1 1 0 0 0,0-1 0 0 0,1 0 0 0 0,-1 0 0 0 0,0 1 0 0 0,0-1 0 0 0,1 0 0 0 0,-1 1 0 0 0,0-1 0 0 0,0 0 0 0 0,1 1 0 0 0,-1-1 0 0 0,0 0 0 0 0,0 1 0 0 0,0-1 0 0 0,0 1 0 0 0,1-1 0 0 0,-1 0 0 0 0,0 1 0 0 0,0-1 0 0 0,0 1 0 0 0,0-1 0 0 0,0 0 0 0 0,0 1 0 0 0,0-1 0 0 0,-1 9-80 0 0,0-6 63 0 0,1-1 0 0 0,-1 0 1 0 0,0 1-1 0 0,1-1 0 0 0,0 0 0 0 0,-1 1 0 0 0,1-1 1 0 0,0 1-1 0 0,0-1 0 0 0,1 2 17 0 0,-4 5-67 0 0,3-1 54 0 0,3-2 13 0 0,-2-4 0 0 0,0-1 0 0 0,-1 1 0 0 0,1 0 0 0 0,0-1 0 0 0,-1 1 0 0 0,0 0 0 0 0,1-1 0 0 0,-1 1 0 0 0,0 0 0 0 0,0 0 0 0 0,0-1 0 0 0,0 1 0 0 0,0 0 0 0 0,0 0 0 0 0,0-1 0 0 0,-1 1 0 0 0,1 0 0 0 0,-1 0 0 0 0,0 0 0 0 0,0 0 0 0 0,0 0 0 0 0,0 0 0 0 0,0 0 0 0 0,0-1 0 0 0,0 1 0 0 0,-1 0 0 0 0,1-1 0 0 0,-1 1 0 0 0,-1 0 0 0 0,-10 14 0 0 0,7-9 0 0 0,1 0 0 0 0,-1 0 0 0 0,0-1 0 0 0,-1 0 0 0 0,0 0 0 0 0,-1 0 0 0 0,-6 6 0 0 0,-11 6 0 0 0,18-13 0 0 0,1-1 0 0 0,0 1 0 0 0,0 0 0 0 0,-4 4 0 0 0,-1 3 0 0 0,4-6 0 0 0,1 1 0 0 0,0 1 0 0 0,0-1 0 0 0,0 1 0 0 0,-3 8 0 0 0,-12 17 0 0 0,-5 20 0 0 0,20-43 0 0 0,5-9 0 0 0,0 0 0 0 0,1 0 0 0 0,-1 0 0 0 0,0 0 0 0 0,1 0 0 0 0,-1 0 0 0 0,1 0 0 0 0,-1 0 0 0 0,1 0 0 0 0,0 0 0 0 0,-1 0 0 0 0,1 0 0 0 0,0 1 0 0 0,0-1 0 0 0,0 0 0 0 0,-4 23 0 0 0,4-16 0 0 0,-1-1 0 0 0,0 1 0 0 0,0-1 0 0 0,-1 2 0 0 0,-1 4 0 0 0,2-11 0 0 0,1 0 0 0 0,-1 0 0 0 0,1 0 0 0 0,-1 0 0 0 0,1 0 0 0 0,0 1 0 0 0,0-1 0 0 0,0 0 0 0 0,0 0 0 0 0,0 2 0 0 0,2 16 0 0 0,-2-5 0 0 0,2-12 0 0 0,-1-3 0 0 0,-1 1 0 0 0,1 0 0 0 0,0 0 0 0 0,-1 0 0 0 0,1 0 0 0 0,-1 1 0 0 0,1-1 0 0 0,-1 0 0 0 0,1 0 0 0 0,-1 0 0 0 0,0 0 0 0 0,0 0 0 0 0,1 1 0 0 0,-1-1 0 0 0,0 0 0 0 0,0 0 0 0 0,0 1 0 0 0,1 1 0 0 0,-1-1 0 0 0,-4 17 0 0 0,3 3 0 0 0,0-18 0 0 0,-1-1 0 0 0,2 13 0 0 0,2-5 0 0 0,-1 0 0 0 0,-1-9-3 0 0,0 0 0 0 0,0-1 1 0 0,0 1-1 0 0,0-1 0 0 0,0 1 0 0 0,0-1 0 0 0,0 1 0 0 0,-1 0 1 0 0,1-1-1 0 0,-1 1 0 0 0,0 0 3 0 0,1 0-3 0 0,-1-1 0 0 0,1 1 0 0 0,-1 0 0 0 0,1 0 0 0 0,0-1 0 0 0,0 1 0 0 0,0 0 0 0 0,0 0 0 0 0,0-1 0 0 0,0 1 0 0 0,0 1 3 0 0,1 0 0 0 0,-2 16 0 0 0,-8 7 0 0 0,8-23 0 0 0,-1 1 0 0 0,1-1 0 0 0,0 1 0 0 0,0-1 0 0 0,0 1 0 0 0,0 0 0 0 0,1 3 0 0 0,-1-3 0 0 0,1 1 0 0 0,-1-1 0 0 0,0 1 0 0 0,0-1 0 0 0,0 0 0 0 0,-2 3 0 0 0,-1 8 0 0 0,2-3 0 0 0,0 1 0 0 0,1 0 0 0 0,0 0 0 0 0,1-1 0 0 0,1 6 0 0 0,0 11 0 0 0,-6 9 0 0 0,4-32 7 0 0,0 0 0 0 0,0 0-1 0 0,-1-1 1 0 0,1 1 0 0 0,-2-1 0 0 0,1 1 0 0 0,0-1-1 0 0,-1 0 1 0 0,-2 3-7 0 0,-8 18 19 0 0,13-24-19 0 0,-1 0 0 0 0,0-1 0 0 0,1 1 0 0 0,-1-1 0 0 0,0 1 0 0 0,0 0 0 0 0,1-1 0 0 0,-1 1 0 0 0,0-1 0 0 0,-1 0 0 0 0,0 2 0 0 0,-8 11 0 0 0,-4 7 0 0 0,8-14 0 0 0,1 0 0 0 0,1 0 0 0 0,-1 1 0 0 0,0 2 0 0 0,-1-1 0 0 0,-9 16 0 0 0,10-16 0 0 0,-2 1 0 0 0,1-1 0 0 0,-2 0 0 0 0,1 0 0 0 0,-1-1 0 0 0,0 0 0 0 0,-7 4 0 0 0,-10 12 0 0 0,-43 49 0 0 0,65-69-3 0 0,-3 1-10 0 0,1 2 1 0 0,0-1-1 0 0,0 0 1 0 0,-1 3 12 0 0,3-4-2 0 0,-1-1 0 0 0,1 0 0 0 0,-1 0 1 0 0,0-1-1 0 0,-1 1 0 0 0,1-1 0 0 0,-2 1 2 0 0,-12 10 2 0 0,12-9-2 0 0,-1 0 0 0 0,1 0 0 0 0,-1-1 0 0 0,-3 1 0 0 0,-13 10 0 0 0,-13 9 0 0 0,-29 23 0 0 0,57-40 0 0 0,-1 1 0 0 0,1 0 0 0 0,0 0 0 0 0,1 1 0 0 0,-6 8 0 0 0,-17 25 0 0 0,5-13 0 0 0,-5 10 128 0 0,10-20-87 0 0,6-8-18 0 0,11-7-23 0 0,0-1 0 0 0,1 0 0 0 0,-1 0 0 0 0,1 1 0 0 0,-1-1 0 0 0,1 1 0 0 0,-1 3 0 0 0,-19 19 0 0 0,18-19 0 0 0,0-1 0 0 0,0-1 0 0 0,-1 1 0 0 0,0 0 0 0 0,-2 1 0 0 0,-12 13 0 0 0,9-8 21 0 0,-1 0 1 0 0,0-1-1 0 0,-1 0 0 0 0,0-1 1 0 0,-1 0-1 0 0,-6 3-21 0 0,-2 4 0 0 0,16-13 0 0 0,1 0 0 0 0,-1 0 0 0 0,0-1 0 0 0,0 0 0 0 0,0 0 0 0 0,-1 0 0 0 0,-3 2 10 0 0,0 0 0 0 0,0 0 0 0 0,0 1 0 0 0,0 1-10 0 0,0-1 13 0 0,-9 10 23 0 0,16-14-18 0 0,0 1 0 0 0,0-1 0 0 0,0 0 0 0 0,-1 0 0 0 0,1-1 0 0 0,-1 1 0 0 0,1 0 0 0 0,-1-1 0 0 0,-2 2-18 0 0,2-2 6 0 0,1 0 1 0 0,-1 0 0 0 0,1 1-1 0 0,0-1 1 0 0,0 1 0 0 0,0-1-1 0 0,0 1 1 0 0,0 0-7 0 0,1-1 0 0 0,-7 3 0 0 0,-48 15 11 0 0,31-8 16 0 0,0-1 0 0 0,-14 2-27 0 0,-17 8-1 0 0,39-12-8 0 0,1 1 1 0 0,0 0-1 0 0,1 1 1 0 0,-10 8 8 0 0,7-4-122 0 0,-3 2 109 0 0,14-10 13 0 0,-1 0 0 0 0,1-1 1 0 0,-1 0-1 0 0,1 0 0 0 0,-7 1 0 0 0,-35 21 0 0 0,26-22 3 0 0,19-4-5 0 0,0 0 0 0 0,0 0 0 0 0,0 0 0 0 0,1 0 0 0 0,-1 0 0 0 0,0 1 0 0 0,-2 1 2 0 0,-17 10-49 0 0,16-10 27 0 0,0 1 0 0 0,0 0 0 0 0,1 0 0 0 0,0 1 0 0 0,-1 0 0 0 0,-3 4 22 0 0,8-7 0 0 0,0 0 0 0 0,0-1 0 0 0,0 1 0 0 0,0 0 0 0 0,0-1 0 0 0,-1 0 0 0 0,1 0 0 0 0,-1 1 0 0 0,1-1 0 0 0,0-1 0 0 0,0 1 0 0 0,0 1 0 0 0,0-1 0 0 0,0 0 0 0 0,1 0 0 0 0,-1 1 0 0 0,0-1 0 0 0,1 1 0 0 0,-1-1 0 0 0,1 1 0 0 0,-1 1 0 0 0,-2 1 0 0 0,1-1 0 0 0,-1 1 0 0 0,0-1 0 0 0,0 1 0 0 0,0-1 0 0 0,-5 2 0 0 0,-5 5 0 0 0,1-2 0 0 0,0 0 0 0 0,0 0 0 0 0,-4 0 0 0 0,-25 14 0 0 0,22-10 0 0 0,12-8 0 0 0,0 0 0 0 0,1 1 0 0 0,0 0 0 0 0,-3 3 0 0 0,3-3 17 0 0,-1 0 0 0 0,0 0 0 0 0,0 0 0 0 0,0-1 0 0 0,-2 0-17 0 0,-21 13 43 0 0,24-13-43 0 0,0 1 0 0 0,-1-1 0 0 0,1 0 0 0 0,-1 0 0 0 0,0-1 0 0 0,-2 1 0 0 0,-6 0 0 0 0,13-2 0 0 0,0-1 0 0 0,0 0 0 0 0,-1-1 0 0 0,1 1 0 0 0,0-1 0 0 0,-1 1 0 0 0,-1-1 0 0 0,-1 1 0 0 0,-1 0 0 0 0,1 0 0 0 0,0 0 0 0 0,0 1 0 0 0,-1 0 0 0 0,1 1 0 0 0,0-1 0 0 0,-1 2 0 0 0,-17 6 0 0 0,-26 9 0 0 0,22-7 0 0 0,-2-1 0 0 0,-19 3 0 0 0,11-2 19 0 0,30-9-12 0 0,0 0 1 0 0,-1 0-1 0 0,1-1 1 0 0,-1-1 0 0 0,0 1-1 0 0,-8-1-7 0 0,8 0 0 0 0,0-1 0 0 0,-1 2 0 0 0,-5 1 0 0 0,6-1 0 0 0,-1-1 0 0 0,1 0 0 0 0,-7 0 0 0 0,-41 5-39 0 0,38-4 7 0 0,-1 0-1 0 0,-2-1 33 0 0,-11 4 231 0 0,19-1-150 0 0,-20 3-102 0 0,-4 5-286 0 0,-8 3 351 0 0,36-11-25 0 0,1-1-1 0 0,-1 0 1 0 0,1 0-1 0 0,-1-1 0 0 0,0-1 1 0 0,-9 2-19 0 0,-53 4 53 0 0,-27-3-69 0 0,87-4 16 0 0,0 2 0 0 0,1 0 0 0 0,-1 0 0 0 0,0 1 0 0 0,-3 1 0 0 0,1 1 0 0 0,-1-2 0 0 0,1 0 0 0 0,-5 0 0 0 0,4-1-32 0 0,1 1 0 0 0,0 0 0 0 0,0 1 0 0 0,0 1 0 0 0,0 0 0 0 0,-8 5 32 0 0,-14 2 0 0 0,28-10 0 0 0,-1 0 0 0 0,1 1 0 0 0,0 0 0 0 0,-4 3 0 0 0,-31 19 0 0 0,40-23 14 0 0,0-1 0 0 0,0 1 0 0 0,-1-1 0 0 0,1 0 0 0 0,-1 0 0 0 0,1 0 0 0 0,-2-1-14 0 0,-21 8 133 0 0,-34 14-267 0 0,27-9 64 0 0,19-8 213 0 0,0 1-1 0 0,-7 4-142 0 0,-55 28 16 0 0,63-31-4 0 0,6-4 1 0 0,1 0 0 0 0,0 0 0 0 0,0 1 0 0 0,-2 2-13 0 0,-4 3 13 0 0,-1-1 0 0 0,0 0 0 0 0,0-1 0 0 0,-4 1-13 0 0,-9 5 12 0 0,-18 14-12 0 0,33-19 0 0 0,-15 14 0 0 0,1 1 0 0 0,22-22 1 0 0,2 0-1 0 0,1-1 1 0 0,-1 0-1 0 0,1 1 1 0 0,-1-1-1 0 0,0 1 1 0 0,1-1-1 0 0,-1 1 1 0 0,1-1-1 0 0,-1 1 1 0 0,1 0-1 0 0,-1-1 0 0 0,1 1 1 0 0,0-1-1 0 0,-1 1 1 0 0,1 0-1 0 0,0-1 1 0 0,0 1-1 0 0,-1 0 1 0 0,1 0-1 0 0,0-1 1 0 0,0 1-1 0 0,0 0 1 0 0,0 0-1 0 0,0 0 0 0 0,0 0 5 0 0,-1-1-1 0 0,1 1 0 0 0,0 0 1 0 0,-1 0-1 0 0,1-1 1 0 0,0 1-1 0 0,-1 0 1 0 0,1-1-1 0 0,-1 1 1 0 0,1-1-1 0 0,-1 1 0 0 0,1-1 1 0 0,-1 1-1 0 0,0-1 1 0 0,1 1-1 0 0,-1-1 1 0 0,0 1-5 0 0,-13 12 59 0 0,6-5-25 0 0,-2 2-14 0 0,-6 3-21 0 0,8-5 15 0 0,6-5-1 0 0,0-1 0 0 0,-1 0 0 0 0,1 0 0 0 0,0 0 0 0 0,-1 0 0 0 0,0 0 0 0 0,1 0-1 0 0,-1-1-12 0 0,2 0 1 0 0,-12 9 10 0 0,6 2-12 0 0,5-10 1 0 0,1-1 0 0 0,-16 8 0 0 0,-6 6 0 0 0,-6 12 0 0 0,24-21 0 0 0,1 1 0 0 0,-4-1 0 0 0,2 0 0 0 0,-1-2 0 0 0,1 1 9 0 0,6-2 12 0 0,1 0 2 0 0,-9 5-12 0 0,0-5-26 0 0,4 2-57 0 0,3-2 71 0 0,-16 12 65 0 0,12-11-64 0 0,-2 0 0 0 0,-2 1 0 0 0,-1 2 0 0 0,8-5 0 0 0,-2 2 0 0 0,-10 4 0 0 0,10-6 0 0 0,1 0 0 0 0,0 0 0 0 0,0 0 0 0 0,0 1 0 0 0,0-1 0 0 0,0 1 0 0 0,1 0 0 0 0,-2 0 0 0 0,1 1 0 0 0,0-1 0 0 0,-1 1 0 0 0,1-1 0 0 0,-1 0 0 0 0,0 0 0 0 0,0-1 0 0 0,0 1 0 0 0,-3 0 0 0 0,-2 0 0 0 0,3-2-11 0 0,4-1-42 0 0,1 1 13 0 0,-4 4 72 0 0,3-3-73 0 0,2-2-30 0 0,0 0 22 0 0,0 0 94 0 0,0 0 40 0 0,0 0 10 0 0,0 0-26 0 0,0 0-111 0 0,0 0-50 0 0,0 0-11 0 0,2 0 16 0 0,4 0 70 0 0,2 0 17 0 0,1 2 0 0 0,-7-1 3 0 0,0-1 0 0 0,0 0 0 0 0,-1 1 0 0 0,1-1 1 0 0,0 0-1 0 0,0 0 0 0 0,0 0 0 0 0,-1 0 0 0 0,1 0 0 0 0,0-1-3 0 0,2 1 40 0 0,-2 0 58 0 0,0-1-101 0 0,0 0-1 0 0,0 1 1 0 0,1-1-1 0 0,-1 1 0 0 0,0 0 1 0 0,0-1-1 0 0,1 1 0 0 0,-1 0 1 0 0,2 1 3 0 0,-4-1-17 0 0,16-3-140 0 0,-11 2 123 0 0,0 0 0 0 0,0 0 0 0 0,1 1-1 0 0,-1-1 1 0 0,0 1 0 0 0,0 0 0 0 0,0 1 0 0 0,0-1 0 0 0,2 2 34 0 0,-4-1 0 0 0,-2 0 0 0 0,0-1 0 0 0,-1 0 0 0 0,1 1 0 0 0,-1-1 0 0 0,1 0 0 0 0,0 0 0 0 0,-1 1 0 0 0,1-1 0 0 0,0 0 0 0 0,-1 0 0 0 0,1 0 0 0 0,0 0 0 0 0,0 0 0 0 0,-1 0 0 0 0,1 0 0 0 0,0 0 0 0 0,-1 0 0 0 0,1 0 0 0 0,0 0 0 0 0,39-6 0 0 0,-37 5-19 0 0,0 0 4 0 0,0 0 0 0 0,0 1-1 0 0,0-1 1 0 0,1 1-1 0 0,-1-1 1 0 0,0 1-1 0 0,0 0 1 0 0,1 1-1 0 0,-1-1 1 0 0,0 0 0 0 0,0 1-1 0 0,3 0 16 0 0,-2-1-8 0 0,22 7 4 0 0,-13-2 4 0 0,-13-5 0 0 0,12 3 0 0 0,-1-2 0 0 0,6-1 0 0 0,-12 0 0 0 0,17 6 0 0 0,-20-4 0 0 0,1 0 0 0 0,12-2 0 0 0,12 3 0 0 0,-15-2 0 0 0,22-1 64 0 0,-24-1-64 0 0,-1 1 0 0 0,0-1 0 0 0,6-2 0 0 0,33-4 0 0 0,-44 6 0 0 0,17-1 0 0 0,4 3 0 0 0,-8-1 0 0 0,0 0 0 0 0,-1-1 0 0 0,1 0 0 0 0,0-2 0 0 0,5-1 0 0 0,-4 0 0 0 0,-3 0 0 0 0,0 0 0 0 0,14-6 0 0 0,-23 7 0 0 0,0 1 0 0 0,1 1 0 0 0,-1-1 0 0 0,1 1 0 0 0,0 0 0 0 0,21-5 0 0 0,-18 4 0 0 0,-1 0 0 0 0,0 0 0 0 0,8 0 0 0 0,-2 0 0 0 0,-2 1 0 0 0,-11 0 0 0 0,0 1 0 0 0,1-1 0 0 0,-1 1 0 0 0,0-1 0 0 0,1 1 0 0 0,-1 0 0 0 0,0 0 0 0 0,1 0 0 0 0,-1 0 0 0 0,1 1 0 0 0,0-1 0 0 0,0 0 0 0 0,1 0 0 0 0,-1 1 0 0 0,0-2 0 0 0,0 1 0 0 0,1 0 0 0 0,-1-1 0 0 0,0 0 0 0 0,1 0 0 0 0,18-5 0 0 0,-16 4 0 0 0,19 0 0 0 0,-19 1 0 0 0,-4 1 0 0 0,1 0 0 0 0,-1-1 0 0 0,1 1 0 0 0,0 0 0 0 0,-1 1 0 0 0,1-1 0 0 0,-1 0 0 0 0,1 1 0 0 0,0 0 0 0 0,10 1 3 0 0,-5-1 4 0 0,-1 0 0 0 0,0 0 0 0 0,1 0 0 0 0,-1-1 1 0 0,0 0-1 0 0,1-1 0 0 0,-1 0 0 0 0,2 0-7 0 0,14-2 39 0 0,-19 3-33 0 0,0-1 0 0 0,0 1 0 0 0,1-1 1 0 0,-1 0-1 0 0,0 0 0 0 0,0 0-6 0 0,9-3 0 0 0,-5 3 0 0 0,0-1 0 0 0,-1 0 0 0 0,1 0 0 0 0,-1-1 0 0 0,5-2 0 0 0,-5 2-1 0 0,-6 3 1 0 0,0 0-1 0 0,0 0 0 0 0,0-1 1 0 0,0 1-1 0 0,0-1 0 0 0,0 1 0 0 0,0-1 1 0 0,0 1-1 0 0,0-1 0 0 0,-1 1 1 0 0,1-1-1 0 0,0 0 0 0 0,0 0 0 0 0,0 0 1 0 0,0 1-3 0 0,-1-1 0 0 0,1 1 0 0 0,-1 0 0 0 0,1-1-1 0 0,0 1 1 0 0,-1 0 0 0 0,1-1 0 0 0,0 1 0 0 0,-1 0-1 0 0,1 0 1 0 0,0 0 0 0 0,0-1 0 0 0,-1 1 0 0 0,1 0 0 0 0,1 0 3 0 0,0 0-6 0 0,114-42-5 0 0,-100 37-19 0 0,25-8-57 0 0,3 2 87 0 0,-38 9 3 0 0,1 1-1 0 0,-1 0 1 0 0,1 1 0 0 0,2 0-3 0 0,0 0 57 0 0,-8 0-46 0 0,1 0 1 0 0,-1 0-1 0 0,0 0 0 0 0,0-1 0 0 0,0 1 1 0 0,0 0-1 0 0,1 0 0 0 0,-1-1 0 0 0,0 1 1 0 0,0 0-1 0 0,1-1-11 0 0,0 0 5 0 0,0 0 0 0 0,0 0 0 0 0,0 0 0 0 0,0 1 0 0 0,1-1 1 0 0,-1 1-1 0 0,0 0 0 0 0,0 0 0 0 0,1 0 0 0 0,-1 0 0 0 0,1 0-5 0 0,2 0 0 0 0,8-3 0 0 0,-1-2 0 0 0,31-11-1 0 0,-12 4-75 0 0,1 1 1 0 0,6 0 75 0 0,-9 4 0 0 0,-19 7 0 0 0,0-1 0 0 0,0 0 0 0 0,4-2 0 0 0,-4 1 0 0 0,-1 0 0 0 0,0 1 0 0 0,4 0 0 0 0,-5 1 0 0 0,-1-1 0 0 0,0 0 0 0 0,0-1 0 0 0,0 0 0 0 0,0 0 0 0 0,5-3 0 0 0,-4 2 0 0 0,1 1 0 0 0,-1-1 0 0 0,6 0 0 0 0,13 0 0 0 0,19-3 0 0 0,26-2 53 0 0,-46 3 11 0 0,-12 3-58 0 0,0 0-1 0 0,0-2 1 0 0,-1 0 0 0 0,5-1-6 0 0,-9 1-3 0 0,0 0 0 0 0,1 1 1 0 0,0 1-1 0 0,-1-1 0 0 0,1 2 0 0 0,0-1 0 0 0,7 1 3 0 0,-3-1-20 0 0,11-1 24 0 0,-22 3-4 0 0,1 0 0 0 0,0 0 0 0 0,0 0 0 0 0,0-1 0 0 0,0 0 0 0 0,0 0 0 0 0,0 0 0 0 0,0 0 0 0 0,-1-1 0 0 0,1 1 0 0 0,0-1 0 0 0,-3 1 0 0 0,28-11 4 0 0,-21 8-9 0 0,1 0 0 0 0,0 1 0 0 0,1 0 0 0 0,1-1 5 0 0,62-18-236 0 0,-68 20 227 0 0,16-3-47 0 0,-2 2 47 0 0,-5 1 59 0 0,0 0 0 0 0,1 1 0 0 0,12 1-50 0 0,-9-1 73 0 0,1-1 1 0 0,2-1-74 0 0,-3 0 33 0 0,0 2 0 0 0,3 0-33 0 0,-10 0 25 0 0,-1 0 0 0 0,1-1 0 0 0,1 0-25 0 0,16-3 0 0 0,7 1 0 0 0,32-8 0 0 0,-38 3 0 0 0,-22 8 0 0 0,1-2 0 0 0,-1 1 0 0 0,0-1 0 0 0,0 0 0 0 0,1-1 0 0 0,5-2 0 0 0,-4 2 0 0 0,1-1 0 0 0,-1-1 0 0 0,0 1 0 0 0,0-2 0 0 0,-1 1 0 0 0,5-6 0 0 0,-10 10 0 0 0,1-1 0 0 0,-1 1 0 0 0,0 0 0 0 0,1-1 0 0 0,-1 2 0 0 0,2-2 0 0 0,13-7 0 0 0,-14 8 0 0 0,1-1 0 0 0,-1 1 0 0 0,1 0 0 0 0,0 0 0 0 0,-1 1 0 0 0,1-1 0 0 0,4 1 0 0 0,-3-1 0 0 0,0 1 0 0 0,-1-1 0 0 0,1 0 0 0 0,-1 0 0 0 0,3-2 0 0 0,4-2 0 0 0,0 1 0 0 0,12-4 0 0 0,4-1 0 0 0,27-12 0 0 0,-48 20 0 0 0,-1-1 1 0 0,0 1-1 0 0,0-1 0 0 0,2-2 0 0 0,10-4-18 0 0,127-54-341 0 0,-136 58 359 0 0,-7 4 0 0 0,-1 0 0 0 0,1 0 0 0 0,-1 1 0 0 0,1-1 0 0 0,0 0 0 0 0,-1 1 0 0 0,1-1 0 0 0,0 1 0 0 0,0-1 0 0 0,4 0 0 0 0,0-1 0 0 0,0 0 0 0 0,0 0 0 0 0,0 0 0 0 0,-1-1 0 0 0,1 1 0 0 0,-1-1 0 0 0,4-3 0 0 0,26-12 0 0 0,-22 13 0 0 0,-7 3 0 0 0,0 0 0 0 0,0-1 0 0 0,0 0 0 0 0,0 0 0 0 0,0 0 0 0 0,-1-1 0 0 0,1 1 0 0 0,1-3 0 0 0,3-2 24 0 0,0 1-1 0 0,0 0 1 0 0,10-5-24 0 0,16-10 82 0 0,0-4 114 0 0,26-18-440 0 0,-62 44 242 0 0,0 0 0 0 0,1 0 0 0 0,-1-1 0 0 0,0 1 0 0 0,1 0 0 0 0,-1 0 0 0 0,0-1 0 0 0,1 1-1 0 0,-1 0 1 0 0,0 0 0 0 0,1-1 0 0 0,-1 1 0 0 0,0 0 0 0 0,0-1 0 0 0,1 1 0 0 0,-1 0 0 0 0,0-1-1 0 0,0 1 1 0 0,0-1 0 0 0,0 1 0 0 0,0 0 0 0 0,1-1 0 0 0,-1 1 0 0 0,0 0 0 0 0,0-1 0 0 0,0 1-1 0 0,0-1 1 0 0,0 1 0 0 0,0-1 0 0 0,0 1 0 0 0,0 0 0 0 0,0-1 0 0 0,0 1 0 0 0,-1-1 0 0 0,1 1-1 0 0,0-1 3 0 0,1 1 15 0 0,-1-1 0 0 0,1 0-1 0 0,0 0 1 0 0,0 1 0 0 0,-1-1 0 0 0,1 0-1 0 0,0 1 1 0 0,0-1 0 0 0,0 0-1 0 0,0 1 1 0 0,0-1 0 0 0,0 1-1 0 0,0 0-14 0 0,-1-1 19 0 0,11-7-19 0 0,-1 0 0 0 0,-1-1 0 0 0,1 0 0 0 0,-1-1 0 0 0,-1 0 0 0 0,7-10 0 0 0,-13 18 14 0 0,0-1 1 0 0,1 1 0 0 0,-1-1-1 0 0,1 1 1 0 0,-1 0-1 0 0,1 0 1 0 0,0 0-15 0 0,0 0-1 0 0,-1 1 1 0 0,0-1-1 0 0,0 0 1 0 0,0 1-1 0 0,0-1 0 0 0,0 0 1 0 0,0-1-1 0 0,0 1 1 0 0,-2 1 0 0 0,1 0 0 0 0,0 0 1 0 0,0 0-1 0 0,-1 0 0 0 0,1 1 0 0 0,0-1 0 0 0,0 0 0 0 0,0 1 1 0 0,0-1-1 0 0,0 0 0 0 0,0 1 0 0 0,0-1 0 0 0,1 1 0 0 0,-1-1-10 0 0,0 1-1 0 0,0-1 1 0 0,0 0 0 0 0,1 1-1 0 0,-1-1 1 0 0,0 0 0 0 0,0 0-1 0 0,0 0 1 0 0,0 0 0 0 0,0-1 10 0 0,11-8-135 0 0,17-2 99 0 0,-27 11 36 0 0,-1 1-1 0 0,1-1 1 0 0,-1 1-1 0 0,0-1 1 0 0,0 0-1 0 0,1 0 1 0 0,-1 0-1 0 0,0 0 1 0 0,0 0-1 0 0,1 0 1 0 0,0-2 11 0 0,1 1-1 0 0,0-1 0 0 0,0 1 1 0 0,0 0-1 0 0,0 0 1 0 0,1 0-1 0 0,-1 1-10 0 0,1-2 9 0 0,0 0-1 0 0,-1 0 1 0 0,1 0 0 0 0,-1 0-1 0 0,1 0 1 0 0,-1-1 0 0 0,0 0-1 0 0,-1 1 1 0 0,3-4-9 0 0,4-6 6 0 0,-5 7 5 0 0,0 0 0 0 0,-1 0 0 0 0,0 0 0 0 0,0 0 0 0 0,2-7-11 0 0,-3 7 9 0 0,0 0 0 0 0,1 1 1 0 0,-1-1-1 0 0,1 1 0 0 0,0-1 0 0 0,1 1 0 0 0,-1 0 0 0 0,4-3-9 0 0,0 1 1 0 0,5-4 7 0 0,-1 0 0 0 0,0-1 0 0 0,-1 0-1 0 0,0-1 1 0 0,-1 0 0 0 0,0-1 0 0 0,-1 1 0 0 0,2-7-8 0 0,-3 8 0 0 0,-6 11 0 0 0,0 0 0 0 0,0-1 0 0 0,0 1 0 0 0,0-1 0 0 0,0 1 0 0 0,0-1 0 0 0,-1 1 0 0 0,1-1 0 0 0,0 1 0 0 0,-1-2 0 0 0,9-27-59 0 0,-4 14 46 0 0,-2 11 13 0 0,1-1 0 0 0,-1 1 0 0 0,1 0 0 0 0,0 1 0 0 0,0-1 0 0 0,1 1 0 0 0,3-3 0 0 0,-4 2 0 0 0,-3 4 0 0 0,-1 0 0 0 0,1 0 0 0 0,0 0 0 0 0,-1 1 0 0 0,1-1 0 0 0,0 0 0 0 0,0 0 0 0 0,0 1 0 0 0,0-1 0 0 0,0 0 0 0 0,0 1 0 0 0,0-1 0 0 0,1 0 0 0 0,2-1 9 0 0,-1 1 0 0 0,1-2 0 0 0,-1 1 0 0 0,0 0 0 0 0,0-1 0 0 0,0 1 0 0 0,0-1 0 0 0,2-3-9 0 0,5-4 0 0 0,-7 8 0 0 0,0-1 0 0 0,0 0 0 0 0,-1 0 0 0 0,1 0 0 0 0,-1 0 0 0 0,0-1 0 0 0,0 1 0 0 0,0-1 0 0 0,1-2 0 0 0,12-20 0 0 0,4 4 0 0 0,-12 15 0 0 0,0-1 0 0 0,-1 1 0 0 0,0-2 0 0 0,4-6 0 0 0,4-10 0 0 0,2 1 0 0 0,1 1 0 0 0,5-4 0 0 0,3 5 0 0 0,0-2 0 0 0,-18 18 0 0 0,0 0 0 0 0,-1-1 0 0 0,0 0 0 0 0,0 0 0 0 0,0-1 0 0 0,13-17 0 0 0,1 0 0 0 0,15-14 0 0 0,-24 27 0 0 0,-6 7 0 0 0,-1-1 0 0 0,1 1 0 0 0,-1-1 0 0 0,-1 0 0 0 0,1 0 0 0 0,-1 0 0 0 0,0-1 0 0 0,-1 1 0 0 0,1-1 0 0 0,0-6 0 0 0,1-2 0 0 0,-1-1 0 0 0,2 1 0 0 0,0-1 0 0 0,0 1 0 0 0,2-2 0 0 0,-5 13 0 0 0,0-1 0 0 0,-1 1 0 0 0,0 0 0 0 0,0-1 0 0 0,0-1 0 0 0,3-12 0 0 0,6-24 0 0 0,-9 35 0 0 0,0 0 0 0 0,-1 0 0 0 0,0 0 0 0 0,0-6 0 0 0,0 6 0 0 0,0 0 0 0 0,0 0 0 0 0,0 0 0 0 0,2-6 0 0 0,2 0 0 0 0,-3 10 0 0 0,0-1 0 0 0,0 0 0 0 0,0 0 0 0 0,-1 1 0 0 0,1-1 0 0 0,-1-4 0 0 0,1-7-1 0 0,0 0 0 0 0,1 1-1 0 0,3-13 2 0 0,-2 15-7 0 0,0-45-118 0 0,-2 49 125 0 0,-2-11 0 0 0,2-2 0 0 0,-1 20 2 0 0,0 0 1 0 0,1 1-1 0 0,-1-1 0 0 0,0 0 0 0 0,0 0 0 0 0,0 0 1 0 0,0 1-1 0 0,1-1 0 0 0,-1 0 0 0 0,0 1 0 0 0,0-1 1 0 0,1 0-1 0 0,-1 0 0 0 0,1 1 0 0 0,-1-1 0 0 0,1 1 1 0 0,-1-1-1 0 0,1 0 0 0 0,0 0-2 0 0,1-1 31 0 0,15-39-96 0 0,-10 12 129 0 0,-5 25-57 0 0,1-10-4 0 0,1-1 0 0 0,-2 0 0 0 0,1-10-3 0 0,1 7-83 0 0,-3 16 91 0 0,0 0 1 0 0,0 0-1 0 0,0 0 0 0 0,-1 0 1 0 0,1 0-1 0 0,-1-1 1 0 0,0 1-1 0 0,0 0-8 0 0,3-41-44 0 0,-2 40 48 0 0,-1 0 0 0 0,1 0 0 0 0,-1 0 1 0 0,1 1-1 0 0,0-1 0 0 0,0 0 0 0 0,0 0-4 0 0,6-18 39 0 0,-4-14-32 0 0,-1 14 6 0 0,0 1-1 0 0,4-14-12 0 0,-4 27-33 0 0,-1 0 1 0 0,-1-1-1 0 0,1 1 0 0 0,-1-1 0 0 0,-1-5 33 0 0,0 6-33 0 0,1 0 1 0 0,0-1-1 0 0,0 1 0 0 0,1-1 0 0 0,1-5 33 0 0,11-31 0 0 0,-9 36 0 0 0,10-23-2 0 0,-14 29 3 0 0,1 0 0 0 0,0-1 1 0 0,0 1-1 0 0,1 0 0 0 0,-1-1 0 0 0,0 1 1 0 0,1 0-1 0 0,0 0 0 0 0,-1 0 1 0 0,1 0-1 0 0,0 0 0 0 0,1 0-1 0 0,-3 1 9 0 0,1 1-1 0 0,-1-1 1 0 0,0 1-1 0 0,1-1 1 0 0,-1 0-1 0 0,0 1 1 0 0,0-1-1 0 0,1 0 1 0 0,-1 1-1 0 0,0-1 1 0 0,0 0-1 0 0,0 1 1 0 0,0-1-1 0 0,0 0 1 0 0,0 1-1 0 0,0-1-8 0 0,2-10 48 0 0,44-88 23 0 0,-38 79-67 0 0,-1 3-4 0 0,-6 13 0 0 0,0 1 0 0 0,1-1 0 0 0,-1 0 0 0 0,1 0 0 0 0,0 1 0 0 0,0 0 0 0 0,0-1 0 0 0,1 1 0 0 0,0-2 0 0 0,-1 4 0 0 0,-1-1 0 0 0,0 0 0 0 0,1 1 0 0 0,-1-1 0 0 0,0 0 0 0 0,0 0 0 0 0,-1 0 0 0 0,2-1 0 0 0,6-13 0 0 0,-2 8 0 0 0,-1 0 0 0 0,0 0 0 0 0,1-4 0 0 0,1-1 0 0 0,6-25 0 0 0,-11 32 0 0 0,-1-1 0 0 0,0 1 0 0 0,0 0 0 0 0,0-1 0 0 0,-1 1 0 0 0,0-6 0 0 0,-3 0 0 0 0,3 11 0 0 0,-1-1 0 0 0,1 1 0 0 0,-1 0 0 0 0,1-1 0 0 0,0 1 0 0 0,0-1 0 0 0,-1 1 0 0 0,1 0 0 0 0,0-1 0 0 0,0 1 0 0 0,0-1 0 0 0,1 1 0 0 0,-1-5 0 0 0,1 1 0 0 0,0 0 0 0 0,0 0 0 0 0,1 0 0 0 0,-1 0 0 0 0,1 0 0 0 0,1 0 0 0 0,-1 1 0 0 0,0-1 0 0 0,1 0 0 0 0,0 1 0 0 0,0 0 0 0 0,1-1 0 0 0,18-32 0 0 0,-8 23-15 0 0,-7 6 1 0 0,0 1 0 0 0,0-1-1 0 0,-1 0 1 0 0,3-5 14 0 0,-2 5 16 0 0,-1 0 0 0 0,1 0 0 0 0,1 1 0 0 0,7-6-16 0 0,0-7 31 0 0,-14 18-27 0 0,1 0-1 0 0,-1 1 1 0 0,0-1 0 0 0,0 0-1 0 0,1 1 1 0 0,-1-1 0 0 0,1 1-1 0 0,-1-1 1 0 0,2 1-4 0 0,9-13 0 0 0,-3 3 0 0 0,-7 8 0 0 0,1 0 0 0 0,-1-1 0 0 0,0 1 0 0 0,0-1 0 0 0,0 1 0 0 0,0-1 0 0 0,-1 0 0 0 0,1 1 0 0 0,-1-2 0 0 0,5-9 0 0 0,-1 2 0 0 0,-1-1 0 0 0,0 1 0 0 0,-1-1 0 0 0,0-2 0 0 0,-1 4 0 0 0,0 0 0 0 0,1 0 0 0 0,1 1 0 0 0,0-1 0 0 0,0 1 0 0 0,1-1 0 0 0,25-53-71 0 0,-23 54 6 0 0,-2 2 75 0 0,0-1 0 0 0,0 1-1 0 0,3-6-9 0 0,-4-21 123 0 0,-4-109-290 0 0,-1 132 159 0 0,0-1-1 0 0,-4-11 9 0 0,-6-14-60 0 0,0 1 48 0 0,11 25 12 0 0,4-12 0 0 0,-3 16 0 0 0,1 0 0 0 0,-1 1 0 0 0,2-1 0 0 0,-1 0 0 0 0,2-2 0 0 0,-2 4 0 0 0,0-1 0 0 0,-1 1 0 0 0,0-1 0 0 0,0 1 0 0 0,0-1 0 0 0,-1-2 0 0 0,1 2 0 0 0,-1 0 0 0 0,1 1 0 0 0,0-1 0 0 0,1 1 0 0 0,-1-1 0 0 0,2-2 0 0 0,7-26 0 0 0,-9 28 0 0 0,1 0 0 0 0,0 0 0 0 0,0 0 0 0 0,1 1 0 0 0,-1-1 0 0 0,2 0 0 0 0,0-1 0 0 0,1 0 0 0 0,0 1 0 0 0,0 0 0 0 0,1 0 0 0 0,-1 0 0 0 0,2 0 0 0 0,-1 1 0 0 0,1 0 0 0 0,0 0 0 0 0,0 1 0 0 0,1 0 0 0 0,-1 0 0 0 0,1 1 0 0 0,6-3 0 0 0,-11 6 0 0 0,1-1 0 0 0,-1 0 0 0 0,0 0 0 0 0,0 0 0 0 0,0 0 0 0 0,3-3 0 0 0,-3 2 0 0 0,-1 1 0 0 0,2 0 0 0 0,-1-1 0 0 0,0 1 0 0 0,0 0 0 0 0,1 1 0 0 0,1-2 0 0 0,9-3 0 0 0,-1-1 0 0 0,1 0 0 0 0,-1-1 0 0 0,8-7 0 0 0,5-2 0 0 0,-19 12 0 0 0,0-1 0 0 0,1 1 0 0 0,-2-1 0 0 0,1-1 0 0 0,-1 1 0 0 0,0-1 0 0 0,0-1 0 0 0,-1 1 0 0 0,0-1 0 0 0,1-2 0 0 0,0-1 0 0 0,1 0 0 0 0,1 0 0 0 0,4-4 0 0 0,11-17 0 0 0,2 0 0 0 0,-18 25 0 0 0,0-1 0 0 0,-1 0 0 0 0,3-6 0 0 0,35-55 0 0 0,-37 56 0 0 0,-3 7 0 0 0,0-1 0 0 0,-1 1 0 0 0,0-1 0 0 0,0-3 0 0 0,3-5 0 0 0,-4 9 0 0 0,0 0 0 0 0,0-1 0 0 0,0 1 0 0 0,-1 0 0 0 0,0-1 0 0 0,0-4 0 0 0,0 2 0 0 0,0 0 0 0 0,1 0 0 0 0,0 0 0 0 0,2-5 0 0 0,0-1 0 0 0,12-25 0 0 0,-2-5 0 0 0,-2-1 0 0 0,1-12 0 0 0,0 2 0 0 0,-11 49 0 0 0,21-65 0 0 0,-20 68 0 0 0,-1 0 0 0 0,-2-16 0 0 0,1 9 0 0 0,-1 8 0 0 0,0 0 0 0 0,0-1 0 0 0,0 1 0 0 0,0 0 0 0 0,0-1 0 0 0,-1 1 0 0 0,0 0 0 0 0,0-1 0 0 0,0 1 0 0 0,0 0 0 0 0,0 0 0 0 0,0 0 0 0 0,-2-3 0 0 0,-10-18 0 0 0,10 20 0 0 0,1-1 0 0 0,-1 0 0 0 0,1 0 0 0 0,0 0 0 0 0,1 0 0 0 0,-1 0 0 0 0,1 0 0 0 0,-1-3 0 0 0,-15-43-80 0 0,4 6 79 0 0,12 38 10 0 0,-1-1 0 0 0,-1 1 0 0 0,0 0 0 0 0,0-1 1 0 0,0 2-1 0 0,-1-1 0 0 0,1 0 0 0 0,-3-1-9 0 0,-11-19 0 0 0,3 6 0 0 0,0 0 0 0 0,-1 1 0 0 0,-2 0 0 0 0,-17-21-61 0 0,-13-12-30 0 0,33 33 91 0 0,12 17 0 0 0,0 0 0 0 0,0 0 0 0 0,0 0 0 0 0,-1 0 0 0 0,1 0 0 0 0,-2-1 0 0 0,-25-23 61 0 0,-18-23-61 0 0,30 32 14 0 0,-17-19 39 0 0,23 23-74 0 0,8 9 6 0 0,-1 1 1 0 0,1-1-1 0 0,0 0 0 0 0,-3-5 15 0 0,3 5 7 0 0,0 0 0 0 0,-1 0 1 0 0,1 0-1 0 0,-1 0 0 0 0,-3-3-7 0 0,-15-19 28 0 0,15 18-39 0 0,0 0 1 0 0,0 0-1 0 0,-1 0 0 0 0,-1 1 1 0 0,0 0-1 0 0,0 0 0 0 0,-7-4 11 0 0,-1 1-17 0 0,1 0 0 0 0,-1 1 0 0 0,-5-1 17 0 0,4 2-13 0 0,-93-48-40 0 0,80 40 53 0 0,8 3 0 0 0,0 1 0 0 0,-1 1 0 0 0,-1 1 0 0 0,-2 1 0 0 0,8 3 0 0 0,11 4 0 0 0,0 1 0 0 0,0-1 0 0 0,0 1 0 0 0,-4 0 0 0 0,-21-2-13 0 0,7 1-13 0 0,0 1 1 0 0,-1 0 25 0 0,9 3 0 0 0,9 0 0 0 0,-1-1 0 0 0,1 0 0 0 0,0-1 0 0 0,0 0 0 0 0,-8-2 0 0 0,-9-1 0 0 0,20 3 0 0 0,1 0 0 0 0,-1 0 0 0 0,0 0 0 0 0,-4-2 0 0 0,-37-8 0 0 0,43 10 0 0 0,-1 1 0 0 0,1 0 0 0 0,-1 0 0 0 0,0 0 0 0 0,1 1 0 0 0,-1-1 0 0 0,1 1 0 0 0,-1 0 0 0 0,-5 1 0 0 0,-41 8 0 0 0,-73 1 0 0 0,89-11 0 0 0,27 0 0 0 0,0 0 0 0 0,1 0 0 0 0,-1 0 0 0 0,1 1 0 0 0,-1 0 0 0 0,-4 2 0 0 0,8-2 0 0 0,0 0 0 0 0,0-1 0 0 0,0 1 0 0 0,0-1 0 0 0,0 0 0 0 0,-4-1 0 0 0,-14 2 0 0 0,5-1 0 0 0,-1 0 0 0 0,1 5 0 0 0,0-2 0 0 0,-13 2 0 0 0,-27 5 0 0 0,33-5 0 0 0,-22 2 0 0 0,25-4 0 0 0,-4-1 0 0 0,0-1 0 0 0,0-1 0 0 0,-1-2 0 0 0,-19 1 0 0 0,-99-7 0 0 0,126 9 0 0 0,13-1 0 0 0,-1 1 0 0 0,0-1 0 0 0,0-1 0 0 0,1 1 0 0 0,-1-1 0 0 0,0 0 0 0 0,1 0 0 0 0,-1-1 0 0 0,-3-1 0 0 0,-6-1 55 0 0,13 4-49 0 0,-1-1 1 0 0,1 1 0 0 0,0-1-1 0 0,-1 0 1 0 0,1 1 0 0 0,0-1-1 0 0,0 0 1 0 0,0-1 0 0 0,0 1-1 0 0,0 0 1 0 0,-1-1-7 0 0,-23-13 0 0 0,2 4 49 0 0,19 9-37 0 0,1 0 1 0 0,-1 0-1 0 0,1 0 1 0 0,-1-1-1 0 0,1 0 1 0 0,0 1-1 0 0,-1-2-12 0 0,-15-7 0 0 0,3-5 0 0 0,14 8 0 0 0,3 8 0 0 0,0-1 0 0 0,0 1 0 0 0,0-1 0 0 0,0 0 0 0 0,-1 1 0 0 0,1-1 0 0 0,0 1 0 0 0,0-1 0 0 0,-1 1 0 0 0,1-1 0 0 0,0 1 0 0 0,-1-1 0 0 0,1 1 0 0 0,0-1 0 0 0,-1 1 0 0 0,1-1 0 0 0,-1 1 0 0 0,1 0 0 0 0,-1-1 0 0 0,1 1 0 0 0,-2-1 0 0 0,1 0 0 0 0,0 0 0 0 0,0 0 0 0 0,0 0 0 0 0,0-1 0 0 0,0 1 0 0 0,0 0 0 0 0,0-1 0 0 0,0 1 0 0 0,0-1 0 0 0,0 1 0 0 0,1 0 0 0 0,-1-1 0 0 0,1 0 0 0 0,-1-1 0 0 0,-2-3 0 0 0,2 3 0 0 0,0 0 0 0 0,-1 0 0 0 0,1 0 0 0 0,0 0 0 0 0,0 0 0 0 0,1 0 0 0 0,-1-1 0 0 0,1 1 0 0 0,-1 0 0 0 0,1-3 0 0 0,0 5 0 0 0,0-1 0 0 0,0 0 0 0 0,0 0 0 0 0,0 0 0 0 0,-1 1 0 0 0,1-1 0 0 0,-1 0 0 0 0,1 1 0 0 0,-1-1 0 0 0,-1-2 19 0 0,1 1 0 0 0,-1-1 0 0 0,1 1 0 0 0,0-1 0 0 0,0 1 0 0 0,1-1 0 0 0,-1 1 0 0 0,1-2-19 0 0,-1 1 19 0 0,1 0 1 0 0,-1 1-1 0 0,0-1 1 0 0,0 0-1 0 0,0 1 1 0 0,0-1-1 0 0,-1-1-19 0 0,-7-22 0 0 0,-25-22-15 0 0,31 41-59 0 0,3 6 64 0 0,0 1 0 0 0,-1-1 1 0 0,1 1-1 0 0,-1-1 0 0 0,1 1 0 0 0,-1 0 1 0 0,0-1-1 0 0,1 1 0 0 0,-1 0 0 0 0,0-1 1 0 0,0 1-1 0 0,0 0 0 0 0,-1 0 10 0 0,-15-29 0 0 0,15 27 0 0 0,0 0 0 0 0,0 0 0 0 0,0 0 0 0 0,-1 0 0 0 0,1 0 0 0 0,-1 1 0 0 0,0-1 0 0 0,0 1 0 0 0,-1-1 0 0 0,-16-15 0 0 0,14 11 0 0 0,-1 1 0 0 0,0-1 0 0 0,-7-5 0 0 0,-3-2 0 0 0,-14-20 0 0 0,25 26 0 0 0,-2-1 0 0 0,1 1 0 0 0,-6-3 0 0 0,-8-11 0 0 0,17 17 0 0 0,0 0 0 0 0,-1 1 0 0 0,0-1 0 0 0,-1 0 0 0 0,-15-10 0 0 0,12 7 0 0 0,-1 2 0 0 0,1-1 0 0 0,-1 1 0 0 0,-1 1 0 0 0,-2-2 0 0 0,5 3-8 0 0,1 0 0 0 0,-1 0 0 0 0,1-1 0 0 0,-2-2 8 0 0,1 1-11 0 0,0 1 1 0 0,0 0-1 0 0,-7-3 11 0 0,-17-16 73 0 0,15 6 153 0 0,16 17-225 0 0,0 0 0 0 0,0 0 0 0 0,0 0 1 0 0,0 0-1 0 0,0 1 0 0 0,0-1 0 0 0,0 0 0 0 0,0 0 0 0 0,-1 1 1 0 0,1-1-1 0 0,0 1 0 0 0,0-1 0 0 0,-1 1 0 0 0,0-1-1 0 0,0 1 0 0 0,0-1 0 0 0,0 1-1 0 0,0-1 1 0 0,1 0 0 0 0,-1 1-1 0 0,0-1 1 0 0,1 0 0 0 0,-1 0-1 0 0,0 0 1 0 0,0-1 0 0 0,-8-5 0 0 0,5 3 0 0 0,0 0 0 0 0,-1 1 0 0 0,1 0 0 0 0,0 0 0 0 0,-6-2 0 0 0,8 3 0 0 0,1 1 0 0 0,-1-1 0 0 0,1 0 0 0 0,-1 0 0 0 0,1 0 0 0 0,0 0 0 0 0,0 0 0 0 0,0 0 0 0 0,0-1 0 0 0,0 1 0 0 0,1-1 0 0 0,-1 1 0 0 0,1-1 0 0 0,-1 0 0 0 0,1 1 0 0 0,0-1 0 0 0,0 0 0 0 0,0-1 0 0 0,-2-4 0 0 0,-10-12 0 0 0,-2-12 0 0 0,9 26 0 0 0,5 5 0 0 0,-5-3 0 0 0,1-1 0 0 0,0 0 0 0 0,0 0 0 0 0,0 0 0 0 0,1 0 0 0 0,-1-1 0 0 0,1 0 0 0 0,1 0 0 0 0,-1 0 0 0 0,-1-4 0 0 0,-7-4 0 0 0,1-4 0 0 0,-4-10 0 0 0,2 0 0 0 0,12 25 0 0 0,0-1 0 0 0,0 1 0 0 0,-1 0 0 0 0,1 0 0 0 0,-1-1 0 0 0,0 1 0 0 0,0 0 0 0 0,0 1 0 0 0,-1-1 0 0 0,1 0 0 0 0,-1 0 0 0 0,2 1 0 0 0,-1 1 0 0 0,0-1 0 0 0,1 0 0 0 0,-1 1 0 0 0,0-1 0 0 0,0 1 0 0 0,0 0 0 0 0,0-1 0 0 0,0 1 0 0 0,0 0 0 0 0,-2 0 0 0 0,-6-4 0 0 0,-7-3 0 0 0,13 6 0 0 0,1 1 0 0 0,-1-1 0 0 0,0 0 0 0 0,1 0 0 0 0,0-1 0 0 0,-1 1 0 0 0,1-1 0 0 0,-2-1 0 0 0,-1 1 0 0 0,5 3 0 0 0,0-1 0 0 0,1 1 0 0 0,-1 0 0 0 0,1 0 0 0 0,-1 0 0 0 0,1-1 0 0 0,-1 1 0 0 0,1 0 0 0 0,-1 0 0 0 0,1-1 0 0 0,-1 1 0 0 0,1 0 0 0 0,-1-1 0 0 0,1 1 0 0 0,0-1 0 0 0,-1 1 0 0 0,1 0 0 0 0,0-1 0 0 0,-1 1 0 0 0,1-1 0 0 0,0 1 0 0 0,-1-1 0 0 0,1 1 0 0 0,0-1 0 0 0,0 1 0 0 0,0-1 0 0 0,-12-11 0 0 0,-5-10 0 0 0,-1-1 0 0 0,17 21 0 0 0,0 0 0 0 0,-1 1 0 0 0,1-1 0 0 0,-1 0 0 0 0,0 1 0 0 0,1-1 0 0 0,-1 1 0 0 0,0 0 0 0 0,0 0 0 0 0,-1-1 0 0 0,-1 0 0 0 0,1 0 0 0 0,0 0 0 0 0,1 0 0 0 0,-1-1 0 0 0,0 1 0 0 0,1-1 0 0 0,-1 1 0 0 0,1-1 0 0 0,0 0 0 0 0,0 0 0 0 0,-1-1 0 0 0,-1-2 0 0 0,-1-1 0 0 0,0 1 0 0 0,-5-6 0 0 0,-9-11 0 0 0,14 16 0 0 0,-1-1 0 0 0,0 1 0 0 0,0 0 0 0 0,-4-3 0 0 0,5 5 0 0 0,-1-1 0 0 0,1 0 0 0 0,0 0 0 0 0,1 0 0 0 0,-1-1 0 0 0,1-1 0 0 0,1 4 0 0 0,1-1 0 0 0,-1 0 0 0 0,0 1 0 0 0,0-1 0 0 0,0 1 0 0 0,0 0 0 0 0,-1 0 0 0 0,0 0 0 0 0,1 1 0 0 0,-5-4 0 0 0,1 4 0 0 0,1-1 0 0 0,-1 1 0 0 0,0 0 0 0 0,0 0 0 0 0,0 1 0 0 0,-1 0 0 0 0,1 0 0 0 0,-7-4 0 0 0,-10-1 0 0 0,11 5 0 0 0,-16-1 0 0 0,1-2 0 0 0,-8-3 0 0 0,14 5 0 0 0,-32-21 0 0 0,45 19 0 0 0,-4-2 0 0 0,8 6 0 0 0,0 0 0 0 0,0 0 0 0 0,0-1 0 0 0,0 0 0 0 0,1 0 0 0 0,-1 0 0 0 0,0-1 0 0 0,3 2 0 0 0,0 0 0 0 0,-1 0 0 0 0,1-1 0 0 0,0 1 0 0 0,0-1 0 0 0,0 0 0 0 0,0 0 0 0 0,1 1 0 0 0,-1-1 0 0 0,0-1 0 0 0,-5-5 0 0 0,2 2 0 0 0,0 0 0 0 0,0-1 0 0 0,0 1 0 0 0,1-1 0 0 0,0 0 0 0 0,1 0 0 0 0,-1 0 0 0 0,0-4 0 0 0,-12-14 0 0 0,12 20 0 0 0,1-1 0 0 0,-1 1 0 0 0,0 0 0 0 0,-1 0 0 0 0,1 0 0 0 0,-1 0 0 0 0,0 1 0 0 0,0 0 0 0 0,-1 0 0 0 0,1 0 0 0 0,-1 1 0 0 0,-2-2 0 0 0,-35-24-315 0 0,32 22 474 0 0,-1 0 0 0 0,-7-7-159 0 0,10 7-11 0 0,-13-9 11 0 0,-11-14 0 0 0,30 27 0 0 0,-1 1 0 0 0,0-1 0 0 0,0 0 0 0 0,0 1 0 0 0,-1 0 0 0 0,1 0 0 0 0,0 0 0 0 0,-1 0 0 0 0,-2 0 0 0 0,1 1 0 0 0,0-1 0 0 0,1-1 0 0 0,0 1 0 0 0,-1-1 0 0 0,-3-2 0 0 0,-28-11 0 0 0,11 5 0 0 0,23 11 0 0 0,0-1 0 0 0,0 0 0 0 0,0 0 0 0 0,0-1 0 0 0,0 1 0 0 0,0-1 0 0 0,0 1 0 0 0,0-1 0 0 0,-24-12 0 0 0,9 4 0 0 0,-19-9 0 0 0,9 5 0 0 0,5 3 0 0 0,18 10 0 0 0,0-1 0 0 0,0-1 0 0 0,1 1 0 0 0,-1 0 0 0 0,0-1 0 0 0,-21-19 0 0 0,-11-8 0 0 0,-10-8 0 0 0,42 34 0 0 0,1 0 0 0 0,0 1 0 0 0,0-1 0 0 0,0-1 0 0 0,1 1 0 0 0,-3-3 0 0 0,3 2 0 0 0,-1 0 0 0 0,0 0 0 0 0,0 1 0 0 0,-1 0 0 0 0,1 0 0 0 0,-1 0 0 0 0,-5-3 0 0 0,-18-12 0 0 0,17 11 0 0 0,-1 1 0 0 0,-8-4 0 0 0,12 6 0 0 0,1 1 0 0 0,-1-1 0 0 0,-3-3 0 0 0,6 4 0 0 0,0 0 0 0 0,0 1 0 0 0,0-1 0 0 0,0 1 0 0 0,-1 1 0 0 0,1-1 0 0 0,-1 1 0 0 0,0 0 0 0 0,-2-1 0 0 0,-1 0 0 0 0,1 0 0 0 0,0-1 0 0 0,-4-2 0 0 0,4 2 0 0 0,0 0 0 0 0,0 0 0 0 0,0 1 0 0 0,-4-1 0 0 0,5 2-73 0 0,0-1 0 0 0,0 1 0 0 0,-6-5 73 0 0,-16-6-72 0 0,-57-9 363 0 0,62 17-502 0 0,0 1-1 0 0,-10 0 212 0 0,5 1-1 0 0,-35-13 346 0 0,23 5-690 0 0,-2 0 456 0 0,25 7 48 0 0,15 3-150 0 0,0 0 1 0 0,0 1-1 0 0,0-1 1 0 0,0 1-1 0 0,0-1 0 0 0,0 1 1 0 0,0 0-1 0 0,-2 0-9 0 0,-42-2-313 0 0,30 3 335 0 0,-1 0 0 0 0,0-2 0 0 0,0 0 0 0 0,-17-3-22 0 0,29 3-24 0 0,0 0-1 0 0,-1 0 0 0 0,1 1 1 0 0,0 0-1 0 0,-5 1 25 0 0,-29 0 3 0 0,20-2-3 0 0,-1 0 0 0 0,1-1 0 0 0,-16-4 0 0 0,20 3 62 0 0,-1 0 0 0 0,1 1-1 0 0,-13 1-61 0 0,26 1 16 0 0,-69 0-217 0 0,-62 9 201 0 0,68-5 0 0 0,42-3 0 0 0,0 1 0 0 0,0 1 0 0 0,-4 1 0 0 0,-44 4 0 0 0,43-7 0 0 0,19 0 0 0 0,0-1 0 0 0,0 1 0 0 0,1 1 0 0 0,-4 0 0 0 0,-43 10 0 0 0,49-10 0 0 0,-1 0 0 0 0,1 0 0 0 0,-1-1 0 0 0,-5 0 0 0 0,3 0 0 0 0,1 0 0 0 0,-1 1 0 0 0,-3 1 0 0 0,-5 1 0 0 0,0 0 0 0 0,0-1 0 0 0,-1-1 0 0 0,1 0 0 0 0,-13-2 0 0 0,24 1 0 0 0,0-1 0 0 0,0 1 0 0 0,0 1 0 0 0,0-1 0 0 0,0 1 0 0 0,-4 2 0 0 0,0 0 0 0 0,-22 3 0 0 0,24-5 0 0 0,1 0 0 0 0,0 0 0 0 0,-1 0 0 0 0,-1 2 0 0 0,-8 3-1 0 0,-1-1 1 0 0,1-1-1 0 0,-5 1 1 0 0,-31 8 187 0 0,47-12-138 0 0,0-1-1 0 0,0 0 1 0 0,0 0 0 0 0,0 0-1 0 0,-7-1-48 0 0,7 0-3 0 0,0 0-1 0 0,0 1 1 0 0,1 0-1 0 0,-1 0 1 0 0,-3 1 3 0 0,0 1-60 0 0,-1-2-1 0 0,1 0 1 0 0,0 0 0 0 0,0-1 0 0 0,0 0 0 0 0,-9-1 60 0 0,-13 0-82 0 0,16 1 82 0 0,-1 1 0 0 0,0 0 0 0 0,0 1 0 0 0,-1 2 0 0 0,-35 2 114 0 0,21-4-12 0 0,-71 8-297 0 0,36-10 174 0 0,55 1 21 0 0,0-1 0 0 0,0 0 0 0 0,-4-1 0 0 0,5 0 0 0 0,0 1 0 0 0,0 0 0 0 0,0 0 0 0 0,-3 2 0 0 0,-14 2 42 0 0,18-3 2 0 0,-1 0-1 0 0,1 1 1 0 0,-1 0-1 0 0,1 1 1 0 0,0 0 0 0 0,0 1-1 0 0,0 0 1 0 0,1 0 0 0 0,-3 3-44 0 0,8-5 8 0 0,3-1-7 0 0,0 0-1 0 0,-1 0 1 0 0,1 0 0 0 0,-1 0-1 0 0,1 0 1 0 0,-1-1-1 0 0,1 1 1 0 0,-1-1 0 0 0,0 1-1 0 0,1-1 1 0 0,-1 1 0 0 0,0-1-1 0 0,1 0 1 0 0,-1 0-1 0 0,0 1 1 0 0,0-1 0 0 0,1-1-1 0 0,-1 1 1 0 0,0 0-1 0 0,1 0 1 0 0,-2-1-1 0 0,-73-6 0 0 0,48 5 0 0 0,1 1 0 0 0,-27 2 0 0 0,-1 0 0 0 0,33-1-19 0 0,-17 0-201 0 0,-34 4 220 0 0,24-2 180 0 0,0 0-425 0 0,4 1 118 0 0,31-2 130 0 0,1-1 1 0 0,-13 4-4 0 0,-28 4 0 0 0,43-6 87 0 0,0-1 0 0 0,1 0-1 0 0,-1-1 1 0 0,0 0 0 0 0,-3 0-87 0 0,-8-1-10 0 0,3-4 10 0 0,9 2 0 0 0,-15-3 0 0 0,16 4-3 0 0,1 0 0 0 0,-1 0 0 0 0,0 1 0 0 0,-6 0 3 0 0,9 1-68 0 0,1-1-1 0 0,0 0 1 0 0,-1 0-1 0 0,-4-2 69 0 0,4 1-27 0 0,1 1-1 0 0,-1 0 0 0 0,0 0 1 0 0,1 0-1 0 0,-2 1 28 0 0,-3-1 0 0 0,1 0 0 0 0,-1-1 0 0 0,0 0 0 0 0,1 0 0 0 0,0-1 0 0 0,-9-3 0 0 0,5 1 0 0 0,-1 1 0 0 0,0 1 0 0 0,-3-1 0 0 0,-9-2-4 0 0,18 4 81 0 0,1 0 0 0 0,-1 1 0 0 0,0 0 0 0 0,-6 0-77 0 0,-58 6-284 0 0,54-8 262 0 0,15 3 23 0 0,1-1-1 0 0,-1 1 0 0 0,1-1 0 0 0,-1 1 1 0 0,1 0-1 0 0,-1 0 0 0 0,-1 1 0 0 0,-84 7 27 0 0,80-7 38 0 0,-3 1-16 0 0,-1 0 0 0 0,0-1 0 0 0,-2 0-49 0 0,8-1-60 0 0,0 1 0 0 0,1-1 1 0 0,-1 1-1 0 0,-3 2 60 0 0,3-2 0 0 0,0 1 0 0 0,0-1 0 0 0,-1 0 0 0 0,-4 0 0 0 0,-21-2 0 0 0,0-1 0 0 0,-6-2 0 0 0,23 2 2 0 0,0 1 0 0 0,-1 0 0 0 0,1 2 0 0 0,0 0 0 0 0,-1 0 0 0 0,-7 3-2 0 0,14-2 77 0 0,0-1-1 0 0,0-1 1 0 0,0 1 0 0 0,-7-2-77 0 0,5 1-27 0 0,1 0 0 0 0,0 0 1 0 0,-3 1 26 0 0,9 0-37 0 0,-13 2-30 0 0,1-1-1 0 0,0-1 1 0 0,-6-1 67 0 0,5 2 0 0 0,14-2 0 0 0,-1 1 0 0 0,1-1 0 0 0,-1 0 0 0 0,1 0 0 0 0,-1 0 0 0 0,1 0 0 0 0,-1-1 0 0 0,-2 0 0 0 0,-11-4 98 0 0,-1 1 0 0 0,0 1 0 0 0,0 1 0 0 0,-13 0-98 0 0,-67 6-392 0 0,87-3 392 0 0,0 0 0 0 0,0 1 0 0 0,0 0 0 0 0,-2 2 0 0 0,-22 3 0 0 0,-21 10 0 0 0,42-13 96 0 0,1-1-1 0 0,0 2 1 0 0,-12 5-96 0 0,-4 2 41 0 0,4-2-402 0 0,-20 12 361 0 0,31-15-23 0 0,-5 3 89 0 0,0 2-1 0 0,-9 8-65 0 0,-8 5 4 0 0,26-18-31 0 0,0 0 0 0 0,0 0 0 0 0,1 1 0 0 0,0 1 0 0 0,-5 6 27 0 0,1-7 0 0 0,-3 3 0 0 0,4 3 0 0 0,-1-2 0 0 0,-1 0 0 0 0,0-1 0 0 0,-4 2 0 0 0,5-3 0 0 0,4-3 0 0 0,0 0 0 0 0,1 0 0 0 0,0 1 0 0 0,0 0 0 0 0,1 1 0 0 0,0-1 0 0 0,-2 5 0 0 0,-3 3 0 0 0,-2-1 0 0 0,-6 12 0 0 0,18-23 34 0 0,-1-1-1 0 0,1 1 0 0 0,-1-1 1 0 0,0 0-1 0 0,0 0 1 0 0,0-1-1 0 0,-1 1 1 0 0,1-1-1 0 0,-1 1 0 0 0,1-1 1 0 0,-1 0-1 0 0,0 0 1 0 0,-1 0-34 0 0,-26 14-347 0 0,28-15 370 0 0,0 1 0 0 0,0 0 0 0 0,0 0 0 0 0,0 0 0 0 0,0 0 0 0 0,0 0 0 0 0,-2 3-23 0 0,-3 3-213 0 0,-30 22 312 0 0,32-26-130 0 0,0 0 1 0 0,0 1 0 0 0,0-1-1 0 0,1 2 31 0 0,-8 6 115 0 0,-1 0 0 0 0,0 0-1 0 0,-1-1 1 0 0,-1-1-115 0 0,11-6 0 0 0,0 0 0 0 0,0 0 0 0 0,0 1 0 0 0,1-1 0 0 0,-2 4 0 0 0,-9 7 0 0 0,10-10 0 0 0,-1 0 0 0 0,0-1 0 0 0,0 0 0 0 0,0 0 0 0 0,-7 2 0 0 0,-12 8 0 0 0,-5 5 0 0 0,27-18 0 0 0,-11 7 0 0 0,12-6 0 0 0,-13 6 0 0 0,12-7 0 0 0,-11 9 0 0 0,12-7 0 0 0,-1-1 0 0 0,1 0 0 0 0,-1 0 0 0 0,1-1 0 0 0,-1 1 0 0 0,0 0 0 0 0,0-1 0 0 0,1 0 0 0 0,0-1 0 0 0,1 1 0 0 0,-1-1 0 0 0,0 1 0 0 0,1 0 0 0 0,-1 0 0 0 0,1-1 0 0 0,-1 1 0 0 0,1 0 0 0 0,-1 1 0 0 0,1-1 0 0 0,-1 0 0 0 0,1 0 0 0 0,-1 1 0 0 0,-4 4 0 0 0,-57 32 0 0 0,58-34 0 0 0,0-1 0 0 0,0 1 0 0 0,1 0 0 0 0,-3 3 0 0 0,-5 6 0 0 0,11-13 0 0 0,0 1 0 0 0,0 0 0 0 0,0 0 0 0 0,0 0 0 0 0,1 0 0 0 0,-1 0 0 0 0,0 0 0 0 0,1 0 0 0 0,-1 0 0 0 0,1 1 0 0 0,-1-1 0 0 0,1 1 0 0 0,-1 0 0 0 0,0 1 0 0 0,-1-1 0 0 0,1 1 0 0 0,0-1 0 0 0,-1 0 0 0 0,1 0 0 0 0,-1 1 0 0 0,0-1 0 0 0,1 0 0 0 0,-7 9 0 0 0,-5 3 0 0 0,12-12 0 0 0,0-1 0 0 0,-1 0 0 0 0,1 1 0 0 0,0-1 0 0 0,0 0 0 0 0,0 1 0 0 0,0-1 0 0 0,0 1 0 0 0,0 0 0 0 0,1-1 0 0 0,-1 2 0 0 0,-5 5 0 0 0,2-3 0 0 0,-2 1 0 0 0,1 1 0 0 0,0 0 0 0 0,0 0 0 0 0,0 1 0 0 0,-2 5 0 0 0,-6 21 0 0 0,12-32 0 0 0,0 0 0 0 0,0 0 0 0 0,1 0 0 0 0,-1 0 0 0 0,1 0 0 0 0,-1 0 0 0 0,1 0 0 0 0,0 0 0 0 0,0 0 0 0 0,0 0 0 0 0,0 0 0 0 0,0 0 0 0 0,0 1 0 0 0,0 10 0 0 0,-4 16 0 0 0,5-26 0 0 0,-1-1 0 0 0,0 1 0 0 0,-1-1 0 0 0,1 0 0 0 0,0 1 0 0 0,-1-1 0 0 0,1 0 0 0 0,-2 2 0 0 0,1 5 0 0 0,-2 67 0 0 0,2-64 0 0 0,-1 1 0 0 0,1-1 0 0 0,-2 0 0 0 0,0 0 0 0 0,0 0 0 0 0,-1-1 0 0 0,-1 1 0 0 0,0-1 0 0 0,-3 6 0 0 0,6-14 0 0 0,0 1 0 0 0,0-1 0 0 0,0 1 0 0 0,-1-1 0 0 0,0 0 0 0 0,1 0 0 0 0,-1 0 0 0 0,0-1 0 0 0,0 1 0 0 0,-3 1 0 0 0,0 2 0 0 0,2-3 0 0 0,-28 22 0 0 0,21-17 0 0 0,10-4 0 0 0,-1-1 0 0 0,-36 35 0 0 0,31-33 0 0 0,0 0 0 0 0,0 0 0 0 0,-1-1 0 0 0,0 0 0 0 0,1 0 0 0 0,-1-1 0 0 0,-1 0 0 0 0,-4 1 0 0 0,3 0 0 0 0,2 3 0 0 0,-3 5 0 0 0,-2-1 0 0 0,10-9 0 0 0,-13 22 0 0 0,-13 3 0 0 0,28-26 0 0 0,-1 1 0 0 0,0 0 0 0 0,1-1 0 0 0,-1 0 0 0 0,0 1 0 0 0,0-1 0 0 0,0 0 0 0 0,0 0 0 0 0,1-1 0 0 0,-11 8 0 0 0,11-4 0 0 0,0-1 0 0 0,-7 11 0 0 0,8-10 0 0 0,-1 0 0 0 0,-4 4 0 0 0,5 0 0 0 0,-2 3 0 0 0,2-11 0 0 0,-1 1 0 0 0,1 0 0 0 0,0 0 0 0 0,-1 0 0 0 0,1 0 0 0 0,0 0 0 0 0,0 0 0 0 0,0 0 0 0 0,0 0 0 0 0,0-1 0 0 0,0 1 0 0 0,0 0 0 0 0,0 0 0 0 0,0 0 0 0 0,0 1 0 0 0,0 6 0 0 0,-4 0 0 0 0,-2 1 0 0 0,7-5 0 0 0,0-2 0 0 0,-10 24 0 0 0,2 3 0 0 0,7-28 0 0 0,0 1 0 0 0,0-1 0 0 0,0 1 0 0 0,0-1 0 0 0,0 0 0 0 0,0 1 0 0 0,-1-1 0 0 0,1 1 0 0 0,-1-1 0 0 0,1 0 0 0 0,-1 1 0 0 0,1-1 0 0 0,-1 0 0 0 0,0 0 0 0 0,0 2 0 0 0,0-3 0 0 0,1 0 0 0 0,0 1 0 0 0,0-1 0 0 0,-1 1 0 0 0,1-1 0 0 0,0 1 0 0 0,0-1 0 0 0,-1 1 0 0 0,1-1 0 0 0,0 1 0 0 0,0-1 0 0 0,0 1 0 0 0,0-1 0 0 0,0 1 0 0 0,0 0 0 0 0,0-1 0 0 0,0 1 0 0 0,0-1 0 0 0,0 1 0 0 0,0-1 0 0 0,0 1 0 0 0,0-1 0 0 0,0 1 0 0 0,0 0 0 0 0,2 3 0 0 0,-2-4 0 0 0,1 1 0 0 0,-1 0 0 0 0,0 0 0 0 0,0 0 0 0 0,1 0 0 0 0,-1-1 0 0 0,0 1 0 0 0,0 0 0 0 0,0 0 0 0 0,0 0 0 0 0,0 0 0 0 0,0 0 0 0 0,0 0 0 0 0,0 0 0 0 0,-3 4 0 0 0,5 2 0 0 0,-5 1 0 0 0,-2-1 0 0 0,-2-2 0 0 0,3 2 0 0 0,-1 0 0 0 0,4-6 0 0 0,1-1 0 0 0,-1 1 0 0 0,0 0 0 0 0,0 0 0 0 0,1 0 0 0 0,-1 0 0 0 0,1 0 0 0 0,-1 0 0 0 0,1 0 0 0 0,-1 1 0 0 0,1-1 0 0 0,-1 1 0 0 0,-1 2 0 0 0,-10 1 0 0 0,-8 2 0 0 0,19-6 0 0 0,0-1 0 0 0,-1 1 0 0 0,1-1 0 0 0,0 1 0 0 0,0-1 0 0 0,0 1 0 0 0,0 0 0 0 0,0-1 0 0 0,0 1 0 0 0,1 0 0 0 0,-1 0 0 0 0,0-1 0 0 0,0 1 0 0 0,1 0 0 0 0,-1 0 0 0 0,0 0 0 0 0,1 0 0 0 0,-1 1 0 0 0,-3 3 0 0 0,-1 1 0 0 0,5-4 0 0 0,-1-1 0 0 0,0 0 0 0 0,0 0 0 0 0,0 0 0 0 0,0 0 0 0 0,0 0 0 0 0,0 0 0 0 0,-1 0 0 0 0,1 0 0 0 0,0 0 0 0 0,0 0 0 0 0,-2 0 0 0 0,-2 2 0 0 0,0 2 0 0 0,3-5 0 0 0,2 0 0 0 0,0 0 0 0 0,0 0 0 0 0,0-1 0 0 0,-1 1 0 0 0,1 0 0 0 0,0 0 0 0 0,0 0 0 0 0,0 0 0 0 0,-1 0 0 0 0,1 0 0 0 0,0 0 0 0 0,0 0 0 0 0,0 0 0 0 0,-1 0 0 0 0,1 0 0 0 0,0 0 0 0 0,0 0 0 0 0,0 0 0 0 0,-1 0 0 0 0,1 0 0 0 0,0 0 0 0 0,0 0 0 0 0,0 0 0 0 0,-1 0 0 0 0,1 1 0 0 0,0-1 0 0 0,0 0 0 0 0,0 0 0 0 0,0 0 0 0 0,-1 0 0 0 0,1 0 0 0 0,0 0 0 0 0,0 1 0 0 0,0-1 0 0 0,0 0 0 0 0,0 0 0 0 0,-1 0 0 0 0,1 0 0 0 0,0 1 0 0 0,0-1 0 0 0,0 0 0 0 0,0 0 0 0 0,0 1 0 0 0,-1 0-21 0 0,-1 0-1 0 0,1 0 1 0 0,0 1 0 0 0,-1-1-1 0 0,1 1 1 0 0,0-1 0 0 0,0 1-1 0 0,0-1 1 0 0,1 1-1 0 0,-1 0 1 0 0,0 1 21 0 0,-5 8-40 0 0,5-8 32 0 0,1-3 3 0 0,-3 0-11 0 0,-11 12 3 0 0,2 1 55 0 0,0 1-42 0 0,5-8 0 0 0,-8 7-40 0 0,13-12 87 0 0,1 4-43 0 0,1-3-4 0 0,0-2 0 0 0,0 0 0 0 0,0 1 0 0 0,0-1 0 0 0,0 0 0 0 0,0 0 0 0 0,0 0 0 0 0,0 1 0 0 0,0-1 0 0 0,-1 0 0 0 0,1 0 0 0 0,0 0 0 0 0,0 0 0 0 0,0 1 0 0 0,0-1 0 0 0,0 0 0 0 0,0 0 0 0 0,0 0 0 0 0,0 0 0 0 0,-1 1 0 0 0,1-1 0 0 0,0 0 0 0 0,0 0 0 0 0,0 0 0 0 0,0 0 0 0 0,-1 0 0 0 0,1 0 0 0 0,0 1 0 0 0,0-1 0 0 0,0 0 0 0 0,-1 0 0 0 0,1 0 0 0 0,0 0 0 0 0,0 0 0 0 0,0 0 0 0 0,-1 0 0 0 0,1 0 0 0 0,-16 6 0 0 0,0 4 0 0 0,-5 1-53 0 0,20-10 106 0 0,1-1 11 0 0,-9 6 117 0 0,-36-6-330 0 0,43 1 96 0 0,-2 3 42 0 0,3-4 11 0 0,1 1 0 0 0,-1 0 0 0 0,0-1 0 0 0,1 1 0 0 0,-1-1 0 0 0,0 1 0 0 0,0-1 0 0 0,0 1 0 0 0,1-1 0 0 0,-1 0 0 0 0,0 1 0 0 0,0-1 0 0 0,0 0 0 0 0,0 0 0 0 0,0 1 0 0 0,0-1 0 0 0,1 0 0 0 0,-2 0 0 0 0,1 0 0 0 0,-1 0 0 0 0,1 0 0 0 0,0 0 0 0 0,-1 0 0 0 0,1 0 0 0 0,-1 0 0 0 0,1 0 0 0 0,-1 1 0 0 0,1-1 0 0 0,0 1 0 0 0,-1-1 0 0 0,1 1 0 0 0,-1 0 0 0 0,-12 9-128 0 0,7-4 128 0 0,4 2 0 0 0,0-7 0 0 0,2-1 0 0 0,0 0 0 0 0,0 0 0 0 0,0 0 0 0 0,0 0 0 0 0,1 0 0 0 0,-1 0 0 0 0,0 0 0 0 0,0 1 0 0 0,0-1 0 0 0,0 0 0 0 0,0 1 0 0 0,0-1 0 0 0,1 0 0 0 0,-1 1 0 0 0,0-1 0 0 0,0 1 0 0 0,1-1 0 0 0,-1 1 0 0 0,0 0 0 0 0,-7 4-8 0 0,-6 4-48 0 0,10-8 65 0 0,0 0 0 0 0,-1 0 0 0 0,1-1 0 0 0,0 1 0 0 0,-1-1-1 0 0,-1 0-8 0 0,6 0 0 0 0,0 0-1 0 0,0 0 0 0 0,0 0 1 0 0,0 0-1 0 0,0 0 0 0 0,0 0 1 0 0,0 0-1 0 0,0 0 0 0 0,0 0 0 0 0,0 0 1 0 0,0 0-1 0 0,0 0 0 0 0,0 1 1 0 0,0-1-1 0 0,0 0 0 0 0,0 0 1 0 0,0 0-1 0 0,0 0 0 0 0,0 0 0 0 0,0 0 1 0 0,0 0-1 0 0,0 0 0 0 0,0 0 1 0 0,0 0-1 0 0,0 0 0 0 0,0 0 1 0 0,0 0-1 0 0,0 0 0 0 0,0 0 0 0 0,0 0 1 0 0,0 0-1 0 0,0 0 0 0 0,0 0 1 0 0,0 0-1 0 0,0 0 0 0 0,0 0 1 0 0,0 0-1 0 0,-1 0 0 0 0,1 0 0 0 0,0 0 1 0 0,0 0-1 0 0,0 0 0 0 0,0 0 1 0 0,0 0-1 0 0,0 0 0 0 0,0 0 1 0 0,0 0-1 0 0,0 0 0 0 0,0 0 0 0 0,0 0 1 0 0,0 0-1 0 0,0 0 0 0 0,0 0 1 0 0,0 0-1 0 0,0 0 0 0 0,0 0 1 0 0,-1 0-1 0 0,1 0 0 0 0,0 0 0 0 0,0 0 1 0 0,0 0 0 0 0,3 5 0 0 0,-2-3 26 0 0,-1-2-90 0 0,0 0-5 0 0,-1 1 16 0 0,-3 5 30 0 0,6 2-25 0 0,-8 0 24 0 0,6-1-24 0 0,-1-3 35 0 0,1 1 12 0 0,10 5 3 0 0,-6-4-13 0 0,-5-3-31 0 0,-7 2 31 0 0,-2-1 0 0 0,11-4-43 0 0,1 3 63 0 0,13 2-158 0 0,-13-5 78 0 0,-2 0-16 0 0,0 0-7 0 0,-18 0-638 0 0,14 0-576 0 0,13 0-177 0 0,-2 4-147 0 0,-6-3-3722 0 0,-1-1 2731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29412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8-23T15:48:38.08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4:55.450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6371 3029 1536,'-20'-39'768,"20"-2"-512,0 41 1152,0 0-1408,20 0 0,-20 0 0,20 0 0,0 0-128,-20 20 0,20-20-384,0 21 0</inkml:trace>
  <inkml:trace contextRef="#ctx0" brushRef="#br0" timeOffset="676">7036 3190 1152,'-40'-40'512,"40"40"-640,20 0 512,0 20-768,-20-20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14BB9C-C834-4DC8-90E2-07CD4AEFAF0F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B66231-734C-44A8-9855-579E6E84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 dirty="0"/>
              <a:t>Sidney’s Talk Title and the one online: </a:t>
            </a:r>
            <a:r>
              <a:rPr lang="en-US" sz="1300" dirty="0"/>
              <a:t>MOLECULAR REBAR® Changes Your Battery’s DNA to Enhance Performance: </a:t>
            </a:r>
            <a:r>
              <a:rPr lang="en-US" dirty="0"/>
              <a:t>Products for Modifying the Active Mass Structure and Corrosion Layer</a:t>
            </a:r>
          </a:p>
          <a:p>
            <a:pPr defTabSz="966612">
              <a:defRPr/>
            </a:pPr>
            <a:endParaRPr lang="en-US" sz="1300" dirty="0"/>
          </a:p>
          <a:p>
            <a:pPr defTabSz="966612">
              <a:defRPr/>
            </a:pPr>
            <a:r>
              <a:rPr lang="en-US" sz="1300" dirty="0"/>
              <a:t>Ladies and Gentle man, I am Mohamed Sharif, ADE from Black Diamond Structures. I am absolutely delighted to be here.</a:t>
            </a:r>
          </a:p>
          <a:p>
            <a:pPr defTabSz="966612">
              <a:defRPr/>
            </a:pPr>
            <a:r>
              <a:rPr lang="en-US" sz="1300" dirty="0"/>
              <a:t>Thanks to Power ON for having here</a:t>
            </a:r>
          </a:p>
          <a:p>
            <a:pPr defTabSz="966612">
              <a:defRPr/>
            </a:pPr>
            <a:endParaRPr lang="en-US" sz="1300" dirty="0"/>
          </a:p>
          <a:p>
            <a:pPr defTabSz="966612">
              <a:defRPr/>
            </a:pPr>
            <a:r>
              <a:rPr lang="en-US" sz="1300" dirty="0"/>
              <a:t>1. BDS has been presenting our products for limiting NAM sulphation in the past years but today I will be presenting the same plus will be introducing our new products for limiting positive corrosion</a:t>
            </a:r>
          </a:p>
          <a:p>
            <a:pPr defTabSz="966612">
              <a:defRPr/>
            </a:pPr>
            <a:endParaRPr lang="en-US" sz="1300" dirty="0"/>
          </a:p>
          <a:p>
            <a:pPr defTabSz="9666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Evolves from idle condition of negative plates such as long storage, deficit charging and non-uniform active material utilization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Sulfated surface having large insulative Sulphate crystals causes capacity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Major problem in deep cycle application such as E-rickshaw and Solar; unable to charge quick leads to sulphation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7F69D-5351-46EE-A6B2-5C324E5F2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F69D-5351-46EE-A6B2-5C324E5F2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of these features MR avoid formation of sulphation in negative plate – 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can see different color zones indicating non-uniform material utilization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BBEA-B7E5-B449-8A06-EB9261D356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8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share some of the customer success stories – on how customers are taking advantage of Molecular Rebar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C78F5-0A5A-4E7E-8387-22894334B9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52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Molecular Rebar did not increase the capacity of the battery but it increased the charge acceptance – it means unlocking its full potential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023C78F5-0A5A-4E7E-8387-22894334B9F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754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023C78F5-0A5A-4E7E-8387-22894334B9F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5698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5075" y="552450"/>
            <a:ext cx="4905375" cy="275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We want to be your connection to the exciting world of nanotechnology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BBEA-B7E5-B449-8A06-EB9261D356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3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15F87-7209-46F0-A33E-2BF60A58BB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5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We have been using MR products in the past years – commercially adopted in AGM/VRLA batteries.</a:t>
            </a:r>
          </a:p>
          <a:p>
            <a:pPr defTabSz="966612">
              <a:defRPr/>
            </a:pPr>
            <a:r>
              <a:rPr lang="en-US" dirty="0"/>
              <a:t>Some anti-corrosion properties seen in Auto and flooded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 err="1"/>
              <a:t>Lantian</a:t>
            </a:r>
            <a:r>
              <a:rPr lang="en-US" dirty="0"/>
              <a:t> 35Ah, Internal – 60% DoD cycling, less corrosion at top of 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mechanism of corrosion as we understand.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Increased surface/pore area (BET, MIP, EIS)</a:t>
            </a:r>
          </a:p>
          <a:p>
            <a:pPr lvl="0"/>
            <a:r>
              <a:rPr lang="en-US" dirty="0"/>
              <a:t>Altered pore structure</a:t>
            </a:r>
          </a:p>
          <a:p>
            <a:pPr lvl="0"/>
            <a:r>
              <a:rPr lang="en-US" dirty="0"/>
              <a:t>More tortuous acid path to the grid</a:t>
            </a:r>
          </a:p>
          <a:p>
            <a:pPr lvl="0"/>
            <a:r>
              <a:rPr lang="en-US" dirty="0"/>
              <a:t>Increased plate strength during mechanical testing</a:t>
            </a:r>
          </a:p>
          <a:p>
            <a:endParaRPr lang="en-US" dirty="0"/>
          </a:p>
          <a:p>
            <a:r>
              <a:rPr lang="en-US" dirty="0"/>
              <a:t>“tempers energy” = lower voltage in some cases in first couple hours (</a:t>
            </a:r>
            <a:r>
              <a:rPr lang="en-US" b="1" dirty="0"/>
              <a:t>hypothesis</a:t>
            </a:r>
            <a:r>
              <a:rPr lang="en-US" dirty="0"/>
              <a:t> = MR burning off, current goes into MR degradation and Pb, helps to ramp up current slow)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picture of grid cross section of positive plates with and without PbAC after life cycle test.</a:t>
            </a:r>
          </a:p>
          <a:p>
            <a:r>
              <a:rPr lang="en-US" dirty="0"/>
              <a:t>In this life cycle test we had 25% improvement by using PbAC </a:t>
            </a:r>
          </a:p>
          <a:p>
            <a:endParaRPr lang="en-US" dirty="0"/>
          </a:p>
          <a:p>
            <a:r>
              <a:rPr lang="en-US" dirty="0"/>
              <a:t>CL1 forms during curing and formation – because CL1 is weaker and porous during life cycle acid penetrates through CL1 and dissolves more grid</a:t>
            </a:r>
          </a:p>
          <a:p>
            <a:r>
              <a:rPr lang="en-US" dirty="0"/>
              <a:t>More corrosion happens in the grid causes grid thinning and eventually grid breakage </a:t>
            </a:r>
          </a:p>
          <a:p>
            <a:endParaRPr lang="en-US" dirty="0"/>
          </a:p>
          <a:p>
            <a:r>
              <a:rPr lang="en-US" dirty="0"/>
              <a:t>When PbAC used it creates more thinner, denser more uniform layer it limits acid access to grid protects grid like a shield – reduce corrosion related failures, improves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0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PBL 32Ah – J240 testing</a:t>
            </a:r>
          </a:p>
          <a:p>
            <a:pPr defTabSz="966612">
              <a:defRPr/>
            </a:pPr>
            <a:r>
              <a:rPr lang="en-US" dirty="0"/>
              <a:t>Panasonic, 32Ah, Internal – D5301 cycling</a:t>
            </a:r>
          </a:p>
          <a:p>
            <a:pPr defTabSz="966612">
              <a:defRPr/>
            </a:pPr>
            <a:r>
              <a:rPr lang="en-US" dirty="0"/>
              <a:t>Ko Motors – ABNT 15941 / JIS D5302 cycling </a:t>
            </a:r>
          </a:p>
          <a:p>
            <a:pPr defTabSz="966612">
              <a:defRPr/>
            </a:pPr>
            <a:r>
              <a:rPr lang="en-US" dirty="0" err="1"/>
              <a:t>Enerya</a:t>
            </a:r>
            <a:r>
              <a:rPr lang="en-US" dirty="0"/>
              <a:t> – 2185 cycling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6231-734C-44A8-9855-579E6E8400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97109"/>
            <a:ext cx="12192000" cy="1442542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here to insert 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806251"/>
            <a:ext cx="11684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here to insert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8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0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826"/>
            <a:ext cx="5384800" cy="4859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6826"/>
            <a:ext cx="53848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35158C-48AD-405F-8F58-D24571EF9E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" y="1101437"/>
            <a:ext cx="12191996" cy="5756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868363"/>
            <a:ext cx="12192004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F2DAFF-A244-47C5-8D1B-2B61E63E8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4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75691-5F5E-4A7D-AF5E-180EA566FE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12192000" cy="833715"/>
          </a:xfrm>
        </p:spPr>
        <p:txBody>
          <a:bodyPr anchor="ctr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 baseline="0"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" y="1066800"/>
            <a:ext cx="12192000" cy="5181600"/>
          </a:xfrm>
        </p:spPr>
        <p:txBody>
          <a:bodyPr/>
          <a:lstStyle>
            <a:lvl1pPr marL="257175" indent="-257175">
              <a:buSzPct val="100000"/>
              <a:buFont typeface="Arial" panose="020B0604020202020204" pitchFamily="34" charset="0"/>
              <a:buChar char="•"/>
              <a:defRPr/>
            </a:lvl1pPr>
            <a:lvl2pPr marL="557213" indent="-214313">
              <a:buSzPct val="100000"/>
              <a:buFont typeface="Calibri" panose="020F0502020204030204" pitchFamily="34" charset="0"/>
              <a:buChar char="−"/>
              <a:defRPr/>
            </a:lvl2pPr>
            <a:lvl3pPr marL="857250" indent="-171450"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SzPct val="100000"/>
              <a:buFont typeface="Calibri" panose="020F0502020204030204" pitchFamily="34" charset="0"/>
              <a:buChar char="−"/>
              <a:defRPr/>
            </a:lvl4pPr>
            <a:lvl5pPr marL="1543050" indent="-171450">
              <a:buSzPct val="100000"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41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31CB7E8F-3846-42B0-9553-11FB5CCF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0381F-2499-4849-BDB6-75F3837B5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B2FE5C-A677-4542-B640-A70D23AC67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12192000" cy="5753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77888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9A5F-EB06-496F-8CA1-16D878C344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78408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B01A29-DBA2-4FAD-B0E9-4640466C72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8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8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78541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D42704-0E78-4BE6-8CEA-98E22EC3CA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8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60B87-39BE-469E-A011-A9585EEEAB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930D9-AEC9-44F3-BB79-E3E546AD0B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951B53-FFE9-4D10-B8C6-5E587E57D3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" y="1"/>
            <a:ext cx="12192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" y="1101437"/>
            <a:ext cx="12191996" cy="575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862" y="6092095"/>
            <a:ext cx="9011138" cy="773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877888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E54DF9-C7F5-4D20-B990-9C6EF30CC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3"/>
            <a:ext cx="728133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EC06B55F-C1F9-4A11-A171-9E0A3C27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rgbClr val="6691C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6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chart" Target="../charts/chart1.xml"/><Relationship Id="rId7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ved=0CAcQjRxqFQoTCL_d-_ze28cCFYZWkgodMywNXw&amp;url=http://www.gizmag.com/terra-motors-r6-electric-rickshaw/35300/&amp;psig=AFQjCNHwXptbGEFXSvnEZLEsD3JnPZLqEg&amp;ust=1441399792127064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40.jpeg"/><Relationship Id="rId12" Type="http://schemas.openxmlformats.org/officeDocument/2006/relationships/hyperlink" Target="http://www.google.com/url?sa=i&amp;rct=j&amp;q=&amp;esrc=s&amp;source=images&amp;cd=&amp;cad=rja&amp;uact=8&amp;ved=0CAcQjRxqFQoTCL_d-_ze28cCFYZWkgodMywNXw&amp;url=http://www.gizmag.com/terra-motors-r6-electric-rickshaw/35300/&amp;psig=AFQjCNHwXptbGEFXSvnEZLEsD3JnPZLqEg&amp;ust=144139979212706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43.tiff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hyperlink" Target="http://www.google.com/url?sa=i&amp;rct=j&amp;q=&amp;esrc=s&amp;source=images&amp;cd=&amp;cad=rja&amp;uact=8&amp;ved=0CAcQjRxqFQoTCL_d-_ze28cCFYZWkgodMywNXw&amp;url=http://www.gizmag.com/terra-motors-r6-electric-rickshaw/35300/&amp;psig=AFQjCNHwXptbGEFXSvnEZLEsD3JnPZLqEg&amp;ust=1441399792127064" TargetMode="Externa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151.emf"/><Relationship Id="rId5" Type="http://schemas.openxmlformats.org/officeDocument/2006/relationships/image" Target="../media/image46.jpeg"/><Relationship Id="rId10" Type="http://schemas.openxmlformats.org/officeDocument/2006/relationships/customXml" Target="../ink/ink10.xml"/><Relationship Id="rId4" Type="http://schemas.openxmlformats.org/officeDocument/2006/relationships/image" Target="../media/image45.png"/><Relationship Id="rId9" Type="http://schemas.openxmlformats.org/officeDocument/2006/relationships/image" Target="../media/image150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5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1.xml"/><Relationship Id="rId11" Type="http://schemas.openxmlformats.org/officeDocument/2006/relationships/image" Target="../media/image4100.png"/><Relationship Id="rId5" Type="http://schemas.openxmlformats.org/officeDocument/2006/relationships/image" Target="../media/image45.png"/><Relationship Id="rId15" Type="http://schemas.openxmlformats.org/officeDocument/2006/relationships/image" Target="../media/image49.wmf"/><Relationship Id="rId10" Type="http://schemas.openxmlformats.org/officeDocument/2006/relationships/customXml" Target="../ink/ink12.xml"/><Relationship Id="rId4" Type="http://schemas.openxmlformats.org/officeDocument/2006/relationships/hyperlink" Target="http://www.google.com/url?sa=i&amp;rct=j&amp;q=&amp;esrc=s&amp;source=images&amp;cd=&amp;cad=rja&amp;uact=8&amp;ved=0CAcQjRxqFQoTCL_d-_ze28cCFYZWkgodMywNXw&amp;url=http://www.gizmag.com/terra-motors-r6-electric-rickshaw/35300/&amp;psig=AFQjCNHwXptbGEFXSvnEZLEsD3JnPZLqEg&amp;ust=1441399792127064" TargetMode="External"/><Relationship Id="rId9" Type="http://schemas.openxmlformats.org/officeDocument/2006/relationships/image" Target="../media/image4000.png"/><Relationship Id="rId1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_d-_ze28cCFYZWkgodMywNXw&amp;url=http://www.gizmag.com/terra-motors-r6-electric-rickshaw/35300/&amp;psig=AFQjCNHwXptbGEFXSvnEZLEsD3JnPZLqEg&amp;ust=144139979212706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4100.png"/><Relationship Id="rId5" Type="http://schemas.openxmlformats.org/officeDocument/2006/relationships/customXml" Target="../ink/ink13.xml"/><Relationship Id="rId10" Type="http://schemas.openxmlformats.org/officeDocument/2006/relationships/customXml" Target="../ink/ink14.xml"/><Relationship Id="rId4" Type="http://schemas.openxmlformats.org/officeDocument/2006/relationships/image" Target="../media/image45.png"/><Relationship Id="rId9" Type="http://schemas.openxmlformats.org/officeDocument/2006/relationships/image" Target="../media/image400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customXml" Target="../ink/ink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customXml" Target="../ink/ink4.xml"/><Relationship Id="rId10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customXml" Target="../ink/ink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7.jpeg"/><Relationship Id="rId10" Type="http://schemas.openxmlformats.org/officeDocument/2006/relationships/image" Target="../media/image24.jpe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4061E-3F19-43AE-93D9-9E266B9999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2562" y="2553303"/>
            <a:ext cx="8424824" cy="1442542"/>
          </a:xfrm>
        </p:spPr>
        <p:txBody>
          <a:bodyPr/>
          <a:lstStyle/>
          <a:p>
            <a:pPr algn="ctr"/>
            <a:r>
              <a:rPr lang="en-US" sz="3600" dirty="0"/>
              <a:t>Molecular Rebar(R) Solutions:</a:t>
            </a:r>
          </a:p>
          <a:p>
            <a:pPr algn="ctr"/>
            <a:r>
              <a:rPr lang="en-US" sz="3200" dirty="0"/>
              <a:t>Limiting Grid Corrosion and Sulphation failures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4532C-990A-4304-815A-7430FF3FB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9890" y="3861834"/>
            <a:ext cx="8424823" cy="46238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/>
              <a:t>Mohamed Sharif | National technical seminar on SME Battery Sector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A50D69-C321-45CA-8D89-9E0FF9899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656" y="1266055"/>
            <a:ext cx="5924665" cy="1105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8C8BB-DB66-4C4C-8A01-8926D85D3EDA}"/>
              </a:ext>
            </a:extLst>
          </p:cNvPr>
          <p:cNvSpPr txBox="1"/>
          <p:nvPr/>
        </p:nvSpPr>
        <p:spPr>
          <a:xfrm>
            <a:off x="4097733" y="6705414"/>
            <a:ext cx="39982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*MOLECULAR REBAR® is a registered trademark of Molecular Rebar Design, LLC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1B9E158-12D0-4015-A7AD-CB551ADD2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74" y="4317066"/>
            <a:ext cx="5715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3393-39DA-4880-AC92-8311B4CD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PbAC Series Usage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2D55B-6BF5-4BE8-8DAF-63CA209A5F3A}"/>
              </a:ext>
            </a:extLst>
          </p:cNvPr>
          <p:cNvSpPr txBox="1"/>
          <p:nvPr/>
        </p:nvSpPr>
        <p:spPr>
          <a:xfrm>
            <a:off x="518615" y="1166883"/>
            <a:ext cx="85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Usage of 10L PbAC100 in 1000Kg positive oxide: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 dirty="0"/>
              <a:t>PbAC Products are designed to modify the Corrosion Layer to improve plate robustness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Improves battery life where corrosion is the main failure mode</a:t>
            </a:r>
          </a:p>
          <a:p>
            <a:endParaRPr lang="en-US" b="1" dirty="0"/>
          </a:p>
          <a:p>
            <a:pPr marL="800100" lvl="1" indent="-342900">
              <a:buFont typeface="+mj-lt"/>
              <a:buAutoNum type="alphaLcParenR"/>
            </a:pPr>
            <a:r>
              <a:rPr lang="en-US" b="1" dirty="0"/>
              <a:t>Personal Car , Three Wheeler – Taxi sector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b="1" dirty="0"/>
              <a:t>Commercial Vehicle battery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b="1" dirty="0"/>
              <a:t>E-rickshaw flat positive battery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557C1-9F31-4A19-A6B9-216C5946AD4C}"/>
              </a:ext>
            </a:extLst>
          </p:cNvPr>
          <p:cNvGrpSpPr/>
          <p:nvPr/>
        </p:nvGrpSpPr>
        <p:grpSpPr>
          <a:xfrm>
            <a:off x="8956205" y="1846439"/>
            <a:ext cx="1765734" cy="2143752"/>
            <a:chOff x="7143734" y="3326896"/>
            <a:chExt cx="1765734" cy="21437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F3967D-A23F-49AE-9402-745F8983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34" y="3326896"/>
              <a:ext cx="1765734" cy="214375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D46664-6D1D-4054-A11D-95A0EA8BE0B1}"/>
                </a:ext>
              </a:extLst>
            </p:cNvPr>
            <p:cNvCxnSpPr>
              <a:cxnSpLocks/>
            </p:cNvCxnSpPr>
            <p:nvPr/>
          </p:nvCxnSpPr>
          <p:spPr>
            <a:xfrm>
              <a:off x="7460415" y="4537469"/>
              <a:ext cx="285892" cy="27724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C03F6E-5FE6-4700-B7F1-E375E84297B3}"/>
                </a:ext>
              </a:extLst>
            </p:cNvPr>
            <p:cNvSpPr txBox="1"/>
            <p:nvPr/>
          </p:nvSpPr>
          <p:spPr>
            <a:xfrm rot="165701">
              <a:off x="7389780" y="4475754"/>
              <a:ext cx="455833" cy="15388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PbAC100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85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A0A6-10A8-4857-BB36-E75754DF0426}"/>
              </a:ext>
            </a:extLst>
          </p:cNvPr>
          <p:cNvSpPr txBox="1">
            <a:spLocks/>
          </p:cNvSpPr>
          <p:nvPr/>
        </p:nvSpPr>
        <p:spPr>
          <a:xfrm>
            <a:off x="61415" y="122829"/>
            <a:ext cx="11479150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300" b="1"/>
            </a:lvl1pPr>
          </a:lstStyle>
          <a:p>
            <a:r>
              <a:rPr lang="en-US" dirty="0"/>
              <a:t>Negative plate Sulphation : E-rickshaw battery performance gap</a:t>
            </a:r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2EC877-1C2B-413F-8D86-6DD132564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88455"/>
              </p:ext>
            </p:extLst>
          </p:nvPr>
        </p:nvGraphicFramePr>
        <p:xfrm>
          <a:off x="5218591" y="949999"/>
          <a:ext cx="6966586" cy="41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976C0E-F142-4A2C-86D3-775A902B1F2E}"/>
              </a:ext>
            </a:extLst>
          </p:cNvPr>
          <p:cNvSpPr txBox="1"/>
          <p:nvPr/>
        </p:nvSpPr>
        <p:spPr>
          <a:xfrm>
            <a:off x="5216994" y="5070145"/>
            <a:ext cx="6966586" cy="113877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Negative active material Sulphation and Bulging believed to be the trigger of all other failure modes occurring in an E-rickshaw battery</a:t>
            </a:r>
          </a:p>
          <a:p>
            <a:endParaRPr lang="en-US" dirty="0"/>
          </a:p>
          <a:p>
            <a:r>
              <a:rPr lang="en-US" sz="1400" dirty="0"/>
              <a:t>Source : Independent Study conducted by BDS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703EA-073F-49D7-B905-6D1EB18977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31" y="3241314"/>
            <a:ext cx="4937251" cy="2967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6C889D-05BA-409A-8A6D-5CEF39283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74" y="1164594"/>
            <a:ext cx="1513035" cy="1277311"/>
          </a:xfrm>
          <a:prstGeom prst="rect">
            <a:avLst/>
          </a:prstGeom>
        </p:spPr>
      </p:pic>
      <p:pic>
        <p:nvPicPr>
          <p:cNvPr id="10" name="Picture 9" descr="13820741_10210320169586505_1773905734_n">
            <a:extLst>
              <a:ext uri="{FF2B5EF4-FFF2-40B4-BE49-F238E27FC236}">
                <a16:creationId xmlns:a16="http://schemas.microsoft.com/office/drawing/2014/main" id="{4CEE4AE3-87A4-4FE9-B2AE-3427E295B33A}"/>
              </a:ext>
            </a:extLst>
          </p:cNvPr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800" y="1251366"/>
            <a:ext cx="970304" cy="104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erocket.co.in/admin/page_images/ResizeModel1409896983_gallery7big.jpg">
            <a:extLst>
              <a:ext uri="{FF2B5EF4-FFF2-40B4-BE49-F238E27FC236}">
                <a16:creationId xmlns:a16="http://schemas.microsoft.com/office/drawing/2014/main" id="{680F544A-54B2-4583-9460-C5E13832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448" y="1348661"/>
            <a:ext cx="1398475" cy="10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1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610" y="3253784"/>
            <a:ext cx="4060446" cy="26100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973" y="3208721"/>
            <a:ext cx="4192357" cy="275599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5037" y="987980"/>
            <a:ext cx="10201665" cy="1757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Key Features:</a:t>
            </a:r>
          </a:p>
          <a:p>
            <a:pPr lvl="1"/>
            <a:r>
              <a:rPr lang="en-US" dirty="0"/>
              <a:t>Enable Flat Plate recharge times in Tubular</a:t>
            </a:r>
          </a:p>
          <a:p>
            <a:pPr lvl="1"/>
            <a:r>
              <a:rPr lang="en-US" dirty="0"/>
              <a:t>Delayed need for day-time charging</a:t>
            </a:r>
          </a:p>
          <a:p>
            <a:pPr lvl="1"/>
            <a:r>
              <a:rPr lang="en-US" dirty="0"/>
              <a:t>Reduced water consumption</a:t>
            </a:r>
          </a:p>
          <a:p>
            <a:pPr lvl="1"/>
            <a:r>
              <a:rPr lang="en-US" dirty="0"/>
              <a:t>Extended Cycle Life</a:t>
            </a:r>
          </a:p>
          <a:p>
            <a:pPr lvl="1"/>
            <a:r>
              <a:rPr lang="en-US" dirty="0"/>
              <a:t>More Consistent Capacity throughout Life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CB7E8F-3846-42B0-9553-11FB5CCF4B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89408" y="3012349"/>
            <a:ext cx="11689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15 A/14.4 V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4382" y="5776997"/>
            <a:ext cx="13659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Av. CON = 10.2 h</a:t>
            </a:r>
          </a:p>
          <a:p>
            <a:pPr algn="ctr"/>
            <a:r>
              <a:rPr lang="en-US" sz="1350" b="1" dirty="0">
                <a:solidFill>
                  <a:srgbClr val="0070C0"/>
                </a:solidFill>
              </a:rPr>
              <a:t>Av. MR   = 7.9 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66183" y="3012349"/>
            <a:ext cx="10823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15 A/15.2V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2055" y="5905500"/>
            <a:ext cx="13704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Av. CON = 15.6 h</a:t>
            </a:r>
          </a:p>
          <a:p>
            <a:pPr algn="ctr"/>
            <a:r>
              <a:rPr lang="en-US" sz="1350" b="1" dirty="0">
                <a:solidFill>
                  <a:srgbClr val="0070C0"/>
                </a:solidFill>
              </a:rPr>
              <a:t>Av. MR   = 12.0 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6248" y="2963725"/>
            <a:ext cx="11256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10 A/15.2 V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6" y="3253884"/>
            <a:ext cx="4019930" cy="26516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73481" y="5905500"/>
            <a:ext cx="13704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Av. CON = 32.3 h</a:t>
            </a:r>
          </a:p>
          <a:p>
            <a:pPr algn="ctr"/>
            <a:r>
              <a:rPr lang="en-US" sz="1350" b="1" dirty="0">
                <a:solidFill>
                  <a:srgbClr val="0070C0"/>
                </a:solidFill>
              </a:rPr>
              <a:t>Av. MR   = 20.9 h</a:t>
            </a:r>
          </a:p>
        </p:txBody>
      </p:sp>
      <p:sp>
        <p:nvSpPr>
          <p:cNvPr id="23" name="Oval 22"/>
          <p:cNvSpPr/>
          <p:nvPr/>
        </p:nvSpPr>
        <p:spPr>
          <a:xfrm>
            <a:off x="294025" y="3253784"/>
            <a:ext cx="205740" cy="2057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/>
          <p:cNvSpPr txBox="1"/>
          <p:nvPr/>
        </p:nvSpPr>
        <p:spPr>
          <a:xfrm>
            <a:off x="503343" y="3069218"/>
            <a:ext cx="4459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Note </a:t>
            </a:r>
          </a:p>
          <a:p>
            <a:pPr algn="ctr"/>
            <a:r>
              <a:rPr lang="en-US" sz="900" b="1" dirty="0"/>
              <a:t>Axis </a:t>
            </a:r>
          </a:p>
          <a:p>
            <a:pPr algn="ctr"/>
            <a:r>
              <a:rPr lang="en-US" sz="900" b="1" dirty="0"/>
              <a:t>Scale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95265" y="3454851"/>
            <a:ext cx="7649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Control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Pb2100N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08064" y="3454851"/>
            <a:ext cx="7649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Control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Pb2100N</a:t>
            </a:r>
          </a:p>
        </p:txBody>
      </p:sp>
      <p:pic>
        <p:nvPicPr>
          <p:cNvPr id="29" name="Picture 28" descr="http://images.gizmag.com/hero/rickshaw-8@2x.jpg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6458" y="3516"/>
            <a:ext cx="1459508" cy="87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29B74E5-FE43-4B81-8CC1-ABE9EE6874E3}"/>
              </a:ext>
            </a:extLst>
          </p:cNvPr>
          <p:cNvSpPr txBox="1">
            <a:spLocks/>
          </p:cNvSpPr>
          <p:nvPr/>
        </p:nvSpPr>
        <p:spPr>
          <a:xfrm>
            <a:off x="185037" y="74421"/>
            <a:ext cx="10663493" cy="75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Molecular Rebar® Impact on E-rickshaw battery performance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7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5716505" y="-2105122"/>
            <a:ext cx="2533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3774" y="1218260"/>
            <a:ext cx="287628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Non-uniform material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 soft and puffing/falling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Heavily sulfated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Large insulative Sulphate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4831" y="3845097"/>
            <a:ext cx="2696298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Shiny surface, plate still usable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sulfate present on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Smaller and uniformly sized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Molecular Rebar® </a:t>
            </a:r>
            <a:r>
              <a:rPr lang="en-US" dirty="0"/>
              <a:t>increases the utilization of the Pb already in the plates</a:t>
            </a:r>
          </a:p>
        </p:txBody>
      </p:sp>
      <p:pic>
        <p:nvPicPr>
          <p:cNvPr id="15" name="Picture 14" descr="IMG-20160801-WA0005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575" y="1518081"/>
            <a:ext cx="1899136" cy="16084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0933" y="2519103"/>
            <a:ext cx="1216855" cy="7917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G-20160801-WA0001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81883" y="1493564"/>
            <a:ext cx="1897209" cy="165559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128284" y="2034816"/>
            <a:ext cx="1216855" cy="7917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02690" y="1347895"/>
            <a:ext cx="1675343" cy="27895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9901" y="992069"/>
            <a:ext cx="3323362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Control Negative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29" b="-1"/>
          <a:stretch/>
        </p:blipFill>
        <p:spPr>
          <a:xfrm>
            <a:off x="230594" y="3269967"/>
            <a:ext cx="3312669" cy="2725091"/>
          </a:xfrm>
          <a:prstGeom prst="rect">
            <a:avLst/>
          </a:prstGeom>
        </p:spPr>
      </p:pic>
      <p:pic>
        <p:nvPicPr>
          <p:cNvPr id="13" name="Picture 12" descr="IMG_20160929_165113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99714" y="1564969"/>
            <a:ext cx="1866512" cy="1588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38834" y="1031565"/>
            <a:ext cx="3246187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Molecular Rebar® Negative</a:t>
            </a:r>
          </a:p>
        </p:txBody>
      </p:sp>
      <p:pic>
        <p:nvPicPr>
          <p:cNvPr id="21" name="Picture 20" descr="IMG_20160929_165430.jpg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247565" y="1428838"/>
            <a:ext cx="1641052" cy="1860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" b="-950"/>
          <a:stretch/>
        </p:blipFill>
        <p:spPr>
          <a:xfrm>
            <a:off x="7638834" y="3370468"/>
            <a:ext cx="3246187" cy="2557756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9ADC97CE-0757-446F-8907-7771E30D04DA}"/>
              </a:ext>
            </a:extLst>
          </p:cNvPr>
          <p:cNvSpPr/>
          <p:nvPr/>
        </p:nvSpPr>
        <p:spPr>
          <a:xfrm>
            <a:off x="7011129" y="1117600"/>
            <a:ext cx="575598" cy="4658162"/>
          </a:xfrm>
          <a:prstGeom prst="leftBrace">
            <a:avLst>
              <a:gd name="adj1" fmla="val 8333"/>
              <a:gd name="adj2" fmla="val 7632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EC66660-E4F4-41D7-8353-B86A28903180}"/>
              </a:ext>
            </a:extLst>
          </p:cNvPr>
          <p:cNvSpPr/>
          <p:nvPr/>
        </p:nvSpPr>
        <p:spPr>
          <a:xfrm flipH="1">
            <a:off x="3630141" y="1173266"/>
            <a:ext cx="575598" cy="4658162"/>
          </a:xfrm>
          <a:prstGeom prst="leftBrace">
            <a:avLst>
              <a:gd name="adj1" fmla="val 8333"/>
              <a:gd name="adj2" fmla="val 2071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http://images.gizmag.com/hero/rickshaw-8@2x.jpg">
            <a:hlinkClick r:id="rId12"/>
            <a:extLst>
              <a:ext uri="{FF2B5EF4-FFF2-40B4-BE49-F238E27FC236}">
                <a16:creationId xmlns:a16="http://schemas.microsoft.com/office/drawing/2014/main" id="{0821EE17-F654-4BF5-9BCB-538D0E90C75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227" y="-87888"/>
            <a:ext cx="1567872" cy="93929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CB23451-9AA2-40D8-86FE-058A998B6915}"/>
              </a:ext>
            </a:extLst>
          </p:cNvPr>
          <p:cNvSpPr txBox="1">
            <a:spLocks/>
          </p:cNvSpPr>
          <p:nvPr/>
        </p:nvSpPr>
        <p:spPr>
          <a:xfrm>
            <a:off x="185037" y="74421"/>
            <a:ext cx="10663493" cy="75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Molecular Rebar® Impact on E-rickshaw battery performance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4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9964" y="1448558"/>
            <a:ext cx="6146722" cy="4926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Customer Issue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Tubular e-rickshaw batteries produced had chronic sulphation due to poor charge acceptance</a:t>
            </a:r>
          </a:p>
          <a:p>
            <a:pPr marL="0" indent="0">
              <a:buNone/>
            </a:pPr>
            <a:endParaRPr lang="en-US" sz="500" b="0" dirty="0">
              <a:solidFill>
                <a:schemeClr val="tx1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Field failures resulted in a 20% Warranty Return Rate</a:t>
            </a:r>
          </a:p>
          <a:p>
            <a:pPr marL="0" indent="0">
              <a:buNone/>
            </a:pPr>
            <a:endParaRPr lang="en-US" sz="500" b="0" dirty="0">
              <a:solidFill>
                <a:schemeClr val="tx1"/>
              </a:solidFill>
            </a:endParaRPr>
          </a:p>
          <a:p>
            <a:r>
              <a:rPr lang="en-US" sz="1800" u="sng" dirty="0">
                <a:solidFill>
                  <a:srgbClr val="FF0000"/>
                </a:solidFill>
              </a:rPr>
              <a:t>Manufacturer had to stop producing e-rickshaw batteries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Pb2100N as the Solution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Customer is now using </a:t>
            </a:r>
            <a:r>
              <a:rPr lang="en-US" sz="1800" b="0" dirty="0">
                <a:solidFill>
                  <a:srgbClr val="1765AD"/>
                </a:solidFill>
              </a:rPr>
              <a:t>34L of Pb2100N </a:t>
            </a:r>
            <a:r>
              <a:rPr lang="en-US" sz="1800" b="0" dirty="0">
                <a:solidFill>
                  <a:schemeClr val="tx1"/>
                </a:solidFill>
              </a:rPr>
              <a:t>to improve charge acceptance and suppress </a:t>
            </a:r>
            <a:r>
              <a:rPr lang="en-US" sz="1800" b="0" dirty="0" err="1">
                <a:solidFill>
                  <a:schemeClr val="tx1"/>
                </a:solidFill>
              </a:rPr>
              <a:t>sulfation</a:t>
            </a:r>
            <a:r>
              <a:rPr lang="en-US" sz="1800" b="0" dirty="0">
                <a:solidFill>
                  <a:schemeClr val="tx1"/>
                </a:solidFill>
              </a:rPr>
              <a:t>, providing consistent performance and dramatically extended life</a:t>
            </a:r>
            <a:r>
              <a:rPr lang="en-US" sz="1800" b="0" dirty="0">
                <a:solidFill>
                  <a:srgbClr val="1765AD"/>
                </a:solidFill>
              </a:rPr>
              <a:t> </a:t>
            </a:r>
          </a:p>
          <a:p>
            <a:pPr marL="0" indent="0">
              <a:buNone/>
            </a:pPr>
            <a:endParaRPr lang="en-US" sz="500" b="0" dirty="0">
              <a:solidFill>
                <a:srgbClr val="1765AD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Customer has launched a new line of Premium High Warranty e-rickshaw batteries into the market</a:t>
            </a:r>
          </a:p>
          <a:p>
            <a:pPr marL="0" indent="0">
              <a:buNone/>
            </a:pPr>
            <a:endParaRPr lang="en-US" sz="500" b="0" dirty="0">
              <a:solidFill>
                <a:schemeClr val="tx1"/>
              </a:solidFill>
            </a:endParaRPr>
          </a:p>
          <a:p>
            <a:r>
              <a:rPr lang="en-US" sz="1600" b="0" i="1" dirty="0">
                <a:solidFill>
                  <a:schemeClr val="tx1"/>
                </a:solidFill>
              </a:rPr>
              <a:t>Customer has also implemented </a:t>
            </a:r>
            <a:r>
              <a:rPr lang="en-US" sz="1600" b="0" i="1" dirty="0">
                <a:solidFill>
                  <a:srgbClr val="1765AD"/>
                </a:solidFill>
              </a:rPr>
              <a:t>Pb1100 Series</a:t>
            </a:r>
            <a:r>
              <a:rPr lang="en-US" sz="1600" b="0" i="1" dirty="0">
                <a:solidFill>
                  <a:schemeClr val="tx1"/>
                </a:solidFill>
              </a:rPr>
              <a:t> for their Premium High Warranty Automotive – SLI Flooded batteries </a:t>
            </a:r>
            <a:endParaRPr lang="en-US" sz="1600" b="0" i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B76398-3718-421F-B85A-76E3B5EE6BDD}"/>
              </a:ext>
            </a:extLst>
          </p:cNvPr>
          <p:cNvCxnSpPr>
            <a:cxnSpLocks/>
          </p:cNvCxnSpPr>
          <p:nvPr/>
        </p:nvCxnSpPr>
        <p:spPr>
          <a:xfrm>
            <a:off x="6428233" y="877889"/>
            <a:ext cx="0" cy="5596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459D2DC-5DEC-4954-A70B-FBC164E01778}"/>
              </a:ext>
            </a:extLst>
          </p:cNvPr>
          <p:cNvSpPr txBox="1">
            <a:spLocks/>
          </p:cNvSpPr>
          <p:nvPr/>
        </p:nvSpPr>
        <p:spPr>
          <a:xfrm>
            <a:off x="6578221" y="879115"/>
            <a:ext cx="4867928" cy="440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6691C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Lab Testing: </a:t>
            </a:r>
            <a:r>
              <a:rPr lang="en-US" sz="1800" dirty="0">
                <a:solidFill>
                  <a:schemeClr val="tx1"/>
                </a:solidFill>
              </a:rPr>
              <a:t>50% Reduction in Recharge Time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37DEE40-33CC-42BD-BCC3-1C10A42448EB}"/>
              </a:ext>
            </a:extLst>
          </p:cNvPr>
          <p:cNvSpPr txBox="1">
            <a:spLocks/>
          </p:cNvSpPr>
          <p:nvPr/>
        </p:nvSpPr>
        <p:spPr>
          <a:xfrm>
            <a:off x="6549781" y="3297458"/>
            <a:ext cx="4398991" cy="440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6691C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Field Results: </a:t>
            </a:r>
            <a:r>
              <a:rPr lang="en-US" sz="1800" dirty="0">
                <a:solidFill>
                  <a:schemeClr val="tx1"/>
                </a:solidFill>
              </a:rPr>
              <a:t>Check @ 4 Months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941B5-75EE-4719-A8C4-1529CF1E776B}"/>
              </a:ext>
            </a:extLst>
          </p:cNvPr>
          <p:cNvSpPr/>
          <p:nvPr/>
        </p:nvSpPr>
        <p:spPr>
          <a:xfrm>
            <a:off x="254000" y="1005183"/>
            <a:ext cx="6024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“ Finally, we made a perfect e-rickshaw battery” – Customer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865241-BDC4-442A-B221-78CE8E25C666}"/>
              </a:ext>
            </a:extLst>
          </p:cNvPr>
          <p:cNvSpPr txBox="1"/>
          <p:nvPr/>
        </p:nvSpPr>
        <p:spPr>
          <a:xfrm>
            <a:off x="6657620" y="3709020"/>
            <a:ext cx="2477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Bend Test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1FE209-C652-4CCC-AF8C-2111D73C376B}"/>
              </a:ext>
            </a:extLst>
          </p:cNvPr>
          <p:cNvSpPr txBox="1"/>
          <p:nvPr/>
        </p:nvSpPr>
        <p:spPr>
          <a:xfrm>
            <a:off x="9573695" y="3585743"/>
            <a:ext cx="247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After Bend Test – MR Plate Showing High Integrity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C2EE75-E54B-4BF3-97BC-FB179CE276B6}"/>
              </a:ext>
            </a:extLst>
          </p:cNvPr>
          <p:cNvCxnSpPr>
            <a:cxnSpLocks/>
          </p:cNvCxnSpPr>
          <p:nvPr/>
        </p:nvCxnSpPr>
        <p:spPr>
          <a:xfrm>
            <a:off x="6428233" y="3297458"/>
            <a:ext cx="571888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http://images.gizmag.com/hero/rickshaw-8@2x.jpg">
            <a:hlinkClick r:id="rId3"/>
            <a:extLst>
              <a:ext uri="{FF2B5EF4-FFF2-40B4-BE49-F238E27FC236}">
                <a16:creationId xmlns:a16="http://schemas.microsoft.com/office/drawing/2014/main" id="{9595819D-BDC9-48C9-A1F1-139C1312F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7692" y="3516"/>
            <a:ext cx="964308" cy="87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1" descr="image002">
            <a:extLst>
              <a:ext uri="{FF2B5EF4-FFF2-40B4-BE49-F238E27FC236}">
                <a16:creationId xmlns:a16="http://schemas.microsoft.com/office/drawing/2014/main" id="{9C815E93-0FFE-4675-9762-EC5FEA7A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934" y="1419666"/>
            <a:ext cx="4068838" cy="183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D1BBE6-9C95-49FC-ACF1-C9B3FA70D419}"/>
              </a:ext>
            </a:extLst>
          </p:cNvPr>
          <p:cNvSpPr txBox="1"/>
          <p:nvPr/>
        </p:nvSpPr>
        <p:spPr>
          <a:xfrm>
            <a:off x="7578121" y="1174460"/>
            <a:ext cx="2672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Recharge Time to 115% Ah Return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96982-A412-4B85-A888-A5C0441ABBBA}"/>
              </a:ext>
            </a:extLst>
          </p:cNvPr>
          <p:cNvSpPr txBox="1"/>
          <p:nvPr/>
        </p:nvSpPr>
        <p:spPr>
          <a:xfrm>
            <a:off x="10948771" y="1386835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</a:t>
            </a:r>
          </a:p>
          <a:p>
            <a:r>
              <a:rPr lang="en-US" dirty="0">
                <a:solidFill>
                  <a:srgbClr val="1765AD"/>
                </a:solidFill>
              </a:rPr>
              <a:t>Pb2100N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322185-0276-4037-BA33-E7F12007F2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668" y="4044748"/>
            <a:ext cx="2737229" cy="1926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69DDD-7F25-4F2E-997D-35BC0B349C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961" y="4044748"/>
            <a:ext cx="2636853" cy="19838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8F13BD-8E05-4C21-9422-1B5C7CC2145D}"/>
                  </a:ext>
                </a:extLst>
              </p14:cNvPr>
              <p14:cNvContentPartPr/>
              <p14:nvPr/>
            </p14:nvContentPartPr>
            <p14:xfrm>
              <a:off x="2793862" y="1117565"/>
              <a:ext cx="247063" cy="8722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8F13BD-8E05-4C21-9422-1B5C7CC214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8820" y="1112519"/>
                <a:ext cx="257147" cy="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18E18D1-93A9-44DE-B070-CFBBC5C3A82B}"/>
                  </a:ext>
                </a:extLst>
              </p14:cNvPr>
              <p14:cNvContentPartPr/>
              <p14:nvPr/>
            </p14:nvContentPartPr>
            <p14:xfrm>
              <a:off x="3788080" y="1240788"/>
              <a:ext cx="14811" cy="2921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18E18D1-93A9-44DE-B070-CFBBC5C3A8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3023" y="1235739"/>
                <a:ext cx="24926" cy="3930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itle 4">
            <a:extLst>
              <a:ext uri="{FF2B5EF4-FFF2-40B4-BE49-F238E27FC236}">
                <a16:creationId xmlns:a16="http://schemas.microsoft.com/office/drawing/2014/main" id="{8EF834A9-7981-4F6F-9D39-122F022A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88"/>
          </a:xfrm>
        </p:spPr>
        <p:txBody>
          <a:bodyPr>
            <a:noAutofit/>
          </a:bodyPr>
          <a:lstStyle/>
          <a:p>
            <a:r>
              <a:rPr lang="en-US" sz="3200" dirty="0"/>
              <a:t>Pb2100 Series Tubular e-Rickshaw: Customer Success Story #1</a:t>
            </a:r>
          </a:p>
        </p:txBody>
      </p:sp>
    </p:spTree>
    <p:extLst>
      <p:ext uri="{BB962C8B-B14F-4D97-AF65-F5344CB8AC3E}">
        <p14:creationId xmlns:p14="http://schemas.microsoft.com/office/powerpoint/2010/main" val="282032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Pb2200 Series flat e-Rickshaw: Customer Success Story #2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5373" y="1624400"/>
            <a:ext cx="4405212" cy="4926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Customer Issue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Flat plate batteries running 80-85km, charging 9-10hrs – </a:t>
            </a:r>
            <a:r>
              <a:rPr lang="en-US" sz="1600" b="0" dirty="0">
                <a:solidFill>
                  <a:srgbClr val="FF0000"/>
                </a:solidFill>
              </a:rPr>
              <a:t>heavy competition </a:t>
            </a:r>
            <a:r>
              <a:rPr lang="en-US" sz="1600" b="0" dirty="0">
                <a:solidFill>
                  <a:schemeClr val="tx1"/>
                </a:solidFill>
              </a:rPr>
              <a:t>on this range</a:t>
            </a:r>
          </a:p>
          <a:p>
            <a:r>
              <a:rPr lang="en-US" sz="1600" b="0" dirty="0">
                <a:solidFill>
                  <a:srgbClr val="FF0000"/>
                </a:solidFill>
              </a:rPr>
              <a:t>~3% warranty failures </a:t>
            </a:r>
            <a:r>
              <a:rPr lang="en-US" sz="1600" b="0" dirty="0">
                <a:solidFill>
                  <a:schemeClr val="tx1"/>
                </a:solidFill>
              </a:rPr>
              <a:t>further affecting sales and brand value</a:t>
            </a:r>
          </a:p>
          <a:p>
            <a:pPr marL="0" indent="0">
              <a:buNone/>
            </a:pPr>
            <a:endParaRPr lang="en-US" sz="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Pb2200N as the solution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Customer is now using </a:t>
            </a:r>
            <a:r>
              <a:rPr lang="en-US" sz="1600" b="0" dirty="0">
                <a:solidFill>
                  <a:srgbClr val="1765AD"/>
                </a:solidFill>
              </a:rPr>
              <a:t>30L of Pb2200N  (per 1000Kg batch of oxide) </a:t>
            </a:r>
            <a:r>
              <a:rPr lang="en-US" sz="1600" b="0" dirty="0">
                <a:solidFill>
                  <a:schemeClr val="tx1"/>
                </a:solidFill>
              </a:rPr>
              <a:t>to charge efficiently – providing a quick charging (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7Hrs</a:t>
            </a:r>
            <a:r>
              <a:rPr lang="en-US" sz="1600" b="0" dirty="0">
                <a:solidFill>
                  <a:schemeClr val="tx1"/>
                </a:solidFill>
              </a:rPr>
              <a:t>) and yield more mileage (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100-105km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  <a:endParaRPr lang="en-US" sz="1600" b="0" dirty="0">
              <a:solidFill>
                <a:srgbClr val="1765AD"/>
              </a:solidFill>
            </a:endParaRPr>
          </a:p>
          <a:p>
            <a:pPr marL="0" indent="0">
              <a:buNone/>
            </a:pPr>
            <a:endParaRPr lang="en-US" sz="400" b="0" dirty="0">
              <a:solidFill>
                <a:srgbClr val="1765AD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Customer has launched a new line of Premium batteries with high mileage (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100-105km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  <a:r>
              <a:rPr lang="en-US" sz="1600" b="0" dirty="0">
                <a:solidFill>
                  <a:srgbClr val="1765AD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/ quick charging (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7hrs</a:t>
            </a:r>
            <a:r>
              <a:rPr lang="en-US" sz="1600" b="0" dirty="0">
                <a:solidFill>
                  <a:schemeClr val="tx1"/>
                </a:solidFill>
              </a:rPr>
              <a:t>) / reduced Warranty failures (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1%</a:t>
            </a:r>
            <a:r>
              <a:rPr lang="en-US" sz="1600" b="0" dirty="0">
                <a:solidFill>
                  <a:schemeClr val="tx1"/>
                </a:solidFill>
              </a:rPr>
              <a:t>) into the market</a:t>
            </a:r>
          </a:p>
          <a:p>
            <a:pPr marL="0" indent="0">
              <a:buNone/>
            </a:pPr>
            <a:endParaRPr lang="en-US" sz="400" b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941B5-75EE-4719-A8C4-1529CF1E776B}"/>
              </a:ext>
            </a:extLst>
          </p:cNvPr>
          <p:cNvSpPr/>
          <p:nvPr/>
        </p:nvSpPr>
        <p:spPr>
          <a:xfrm>
            <a:off x="27981" y="958757"/>
            <a:ext cx="4700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B050"/>
                </a:solidFill>
              </a:rPr>
              <a:t>“ An improved product for the market capture” – Customer</a:t>
            </a:r>
          </a:p>
        </p:txBody>
      </p:sp>
      <p:pic>
        <p:nvPicPr>
          <p:cNvPr id="17" name="Picture 16" descr="http://images.gizmag.com/hero/rickshaw-8@2x.jpg">
            <a:hlinkClick r:id="rId4"/>
            <a:extLst>
              <a:ext uri="{FF2B5EF4-FFF2-40B4-BE49-F238E27FC236}">
                <a16:creationId xmlns:a16="http://schemas.microsoft.com/office/drawing/2014/main" id="{9595819D-BDC9-48C9-A1F1-139C1312F1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7692" y="3516"/>
            <a:ext cx="964308" cy="8743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8F13BD-8E05-4C21-9422-1B5C7CC2145D}"/>
                  </a:ext>
                </a:extLst>
              </p14:cNvPr>
              <p14:cNvContentPartPr/>
              <p14:nvPr/>
            </p14:nvContentPartPr>
            <p14:xfrm>
              <a:off x="2793862" y="1117565"/>
              <a:ext cx="247063" cy="8722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8F13BD-8E05-4C21-9422-1B5C7CC214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8820" y="1112519"/>
                <a:ext cx="257147" cy="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18E18D1-93A9-44DE-B070-CFBBC5C3A82B}"/>
                  </a:ext>
                </a:extLst>
              </p14:cNvPr>
              <p14:cNvContentPartPr/>
              <p14:nvPr/>
            </p14:nvContentPartPr>
            <p14:xfrm>
              <a:off x="3788080" y="1240788"/>
              <a:ext cx="14811" cy="2921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18E18D1-93A9-44DE-B070-CFBBC5C3A8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3023" y="1235739"/>
                <a:ext cx="24926" cy="39309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780424D-D865-431F-839B-FC839938C51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135" y="877889"/>
            <a:ext cx="7595865" cy="59801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0F220D-9774-4F6E-AFDF-F757EDF27E9F}"/>
              </a:ext>
            </a:extLst>
          </p:cNvPr>
          <p:cNvSpPr/>
          <p:nvPr/>
        </p:nvSpPr>
        <p:spPr>
          <a:xfrm>
            <a:off x="4728118" y="5609230"/>
            <a:ext cx="7377446" cy="272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906C50-6D77-45EB-9502-6EEC01EE1AD8}"/>
              </a:ext>
            </a:extLst>
          </p:cNvPr>
          <p:cNvGrpSpPr/>
          <p:nvPr/>
        </p:nvGrpSpPr>
        <p:grpSpPr>
          <a:xfrm>
            <a:off x="567553" y="5595580"/>
            <a:ext cx="3590904" cy="1102188"/>
            <a:chOff x="567553" y="5595580"/>
            <a:chExt cx="3590904" cy="1102188"/>
          </a:xfrm>
        </p:grpSpPr>
        <p:pic>
          <p:nvPicPr>
            <p:cNvPr id="21" name="Picture 20" descr="http://images.gizmag.com/hero/rickshaw-8@2x.jpg">
              <a:hlinkClick r:id="rId4"/>
              <a:extLst>
                <a:ext uri="{FF2B5EF4-FFF2-40B4-BE49-F238E27FC236}">
                  <a16:creationId xmlns:a16="http://schemas.microsoft.com/office/drawing/2014/main" id="{95A5ACC5-9111-487C-842E-FE20CCB34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306" y="5600977"/>
              <a:ext cx="705001" cy="63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http://images.gizmag.com/hero/rickshaw-8@2x.jpg">
              <a:hlinkClick r:id="rId4"/>
              <a:extLst>
                <a:ext uri="{FF2B5EF4-FFF2-40B4-BE49-F238E27FC236}">
                  <a16:creationId xmlns:a16="http://schemas.microsoft.com/office/drawing/2014/main" id="{115CD8CF-56C4-4B2B-8AB3-BC4FD8DA9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66744" y="5600977"/>
              <a:ext cx="705001" cy="63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http://images.gizmag.com/hero/rickshaw-8@2x.jpg">
              <a:hlinkClick r:id="rId4"/>
              <a:extLst>
                <a:ext uri="{FF2B5EF4-FFF2-40B4-BE49-F238E27FC236}">
                  <a16:creationId xmlns:a16="http://schemas.microsoft.com/office/drawing/2014/main" id="{353FFF08-AC72-4D3C-BC81-96CC51A49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59988" y="5595580"/>
              <a:ext cx="705001" cy="639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415DD5-A377-408B-AC4D-6CDCB6DFA878}"/>
                </a:ext>
              </a:extLst>
            </p:cNvPr>
            <p:cNvCxnSpPr>
              <a:cxnSpLocks/>
            </p:cNvCxnSpPr>
            <p:nvPr/>
          </p:nvCxnSpPr>
          <p:spPr>
            <a:xfrm>
              <a:off x="671083" y="6399774"/>
              <a:ext cx="3193906" cy="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67E955-A9D8-4D24-A663-2C5437978EE5}"/>
                </a:ext>
              </a:extLst>
            </p:cNvPr>
            <p:cNvSpPr txBox="1"/>
            <p:nvPr/>
          </p:nvSpPr>
          <p:spPr>
            <a:xfrm>
              <a:off x="567553" y="6411142"/>
              <a:ext cx="6111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0km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3ED5C6-35DE-4092-9C4E-FAEBEB5E361A}"/>
                </a:ext>
              </a:extLst>
            </p:cNvPr>
            <p:cNvCxnSpPr/>
            <p:nvPr/>
          </p:nvCxnSpPr>
          <p:spPr>
            <a:xfrm>
              <a:off x="671083" y="6399774"/>
              <a:ext cx="0" cy="5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1D8720-D1C7-4C6D-881E-EF03BB4FD3BD}"/>
                </a:ext>
              </a:extLst>
            </p:cNvPr>
            <p:cNvCxnSpPr/>
            <p:nvPr/>
          </p:nvCxnSpPr>
          <p:spPr>
            <a:xfrm>
              <a:off x="2775117" y="6395222"/>
              <a:ext cx="0" cy="5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5843EA-CE72-4C97-BE49-3C6D766150E4}"/>
                </a:ext>
              </a:extLst>
            </p:cNvPr>
            <p:cNvCxnSpPr/>
            <p:nvPr/>
          </p:nvCxnSpPr>
          <p:spPr>
            <a:xfrm>
              <a:off x="3664500" y="6411142"/>
              <a:ext cx="0" cy="5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35445F-3A27-4189-A533-801A143B3828}"/>
                </a:ext>
              </a:extLst>
            </p:cNvPr>
            <p:cNvSpPr txBox="1"/>
            <p:nvPr/>
          </p:nvSpPr>
          <p:spPr>
            <a:xfrm>
              <a:off x="2651116" y="6420238"/>
              <a:ext cx="6111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85km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8687D3-861E-4F50-B442-C576C6DECA55}"/>
                </a:ext>
              </a:extLst>
            </p:cNvPr>
            <p:cNvSpPr txBox="1"/>
            <p:nvPr/>
          </p:nvSpPr>
          <p:spPr>
            <a:xfrm>
              <a:off x="3547322" y="6436158"/>
              <a:ext cx="6111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105km</a:t>
              </a:r>
            </a:p>
          </p:txBody>
        </p: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3A96F05-1A51-48E2-BB9A-22BC28C2C3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04780" y="883558"/>
          <a:ext cx="1387220" cy="58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14" imgW="4099320" imgH="1721880" progId="Photoshop.Image.13">
                  <p:embed/>
                </p:oleObj>
              </mc:Choice>
              <mc:Fallback>
                <p:oleObj name="Image" r:id="rId14" imgW="4099320" imgH="1721880" progId="Photoshop.Image.13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3A96F05-1A51-48E2-BB9A-22BC28C2C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804780" y="883558"/>
                        <a:ext cx="1387220" cy="58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98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Pb2100 Series tubular e-Rickshaw: Customer Success Story #3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6335" y="1579342"/>
            <a:ext cx="9760145" cy="2781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Customer Issue</a:t>
            </a:r>
          </a:p>
          <a:p>
            <a:r>
              <a:rPr lang="en-US" sz="1600" b="0" dirty="0">
                <a:solidFill>
                  <a:srgbClr val="FF0000"/>
                </a:solidFill>
              </a:rPr>
              <a:t>6-7% warranty failures </a:t>
            </a:r>
            <a:r>
              <a:rPr lang="en-US" sz="1600" b="0" dirty="0">
                <a:solidFill>
                  <a:schemeClr val="tx1"/>
                </a:solidFill>
              </a:rPr>
              <a:t>causing negative margins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Tubular E-rickshaw battery business produced more trouble as volume increases 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Pb2100N as the solution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Customer is now using </a:t>
            </a:r>
            <a:r>
              <a:rPr lang="en-US" sz="1600" b="0" dirty="0">
                <a:solidFill>
                  <a:srgbClr val="1765AD"/>
                </a:solidFill>
              </a:rPr>
              <a:t>30L of Pb2100N  (per 1000Kg batch of oxide) </a:t>
            </a:r>
            <a:r>
              <a:rPr lang="en-US" sz="1600" b="0" dirty="0">
                <a:solidFill>
                  <a:schemeClr val="tx1"/>
                </a:solidFill>
              </a:rPr>
              <a:t>that helps suppress the common failure modes such as capacity loss due to sulphation</a:t>
            </a:r>
            <a:endParaRPr lang="en-US" sz="1600" b="0" dirty="0">
              <a:solidFill>
                <a:srgbClr val="1765AD"/>
              </a:solidFill>
            </a:endParaRPr>
          </a:p>
          <a:p>
            <a:pPr marL="0" indent="0">
              <a:buNone/>
            </a:pPr>
            <a:endParaRPr lang="en-US" sz="400" b="0" dirty="0">
              <a:solidFill>
                <a:srgbClr val="1765AD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Giving great confidence to customer as the returns are drastically reduced (</a:t>
            </a:r>
            <a:r>
              <a:rPr lang="en-US" sz="1600" b="0" dirty="0">
                <a:solidFill>
                  <a:srgbClr val="1765AD"/>
                </a:solidFill>
              </a:rPr>
              <a:t>below 2%</a:t>
            </a:r>
            <a:r>
              <a:rPr lang="en-US" sz="1600" b="0" dirty="0">
                <a:solidFill>
                  <a:schemeClr val="tx1"/>
                </a:solidFill>
              </a:rPr>
              <a:t>) – increasing the volume of business</a:t>
            </a:r>
          </a:p>
          <a:p>
            <a:pPr marL="0" indent="0">
              <a:buNone/>
            </a:pPr>
            <a:endParaRPr lang="en-US" sz="400" b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941B5-75EE-4719-A8C4-1529CF1E776B}"/>
              </a:ext>
            </a:extLst>
          </p:cNvPr>
          <p:cNvSpPr/>
          <p:nvPr/>
        </p:nvSpPr>
        <p:spPr>
          <a:xfrm>
            <a:off x="379533" y="1083167"/>
            <a:ext cx="9556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B050"/>
                </a:solidFill>
              </a:rPr>
              <a:t>“ E-rickshaw battery business is profitable now” – Customer</a:t>
            </a:r>
          </a:p>
        </p:txBody>
      </p:sp>
      <p:pic>
        <p:nvPicPr>
          <p:cNvPr id="17" name="Picture 16" descr="http://images.gizmag.com/hero/rickshaw-8@2x.jpg">
            <a:hlinkClick r:id="rId3"/>
            <a:extLst>
              <a:ext uri="{FF2B5EF4-FFF2-40B4-BE49-F238E27FC236}">
                <a16:creationId xmlns:a16="http://schemas.microsoft.com/office/drawing/2014/main" id="{9595819D-BDC9-48C9-A1F1-139C1312F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7692" y="3516"/>
            <a:ext cx="964308" cy="8743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8F13BD-8E05-4C21-9422-1B5C7CC2145D}"/>
                  </a:ext>
                </a:extLst>
              </p14:cNvPr>
              <p14:cNvContentPartPr/>
              <p14:nvPr/>
            </p14:nvContentPartPr>
            <p14:xfrm>
              <a:off x="2793862" y="1117565"/>
              <a:ext cx="247063" cy="8722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8F13BD-8E05-4C21-9422-1B5C7CC214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8820" y="1112519"/>
                <a:ext cx="257147" cy="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18E18D1-93A9-44DE-B070-CFBBC5C3A82B}"/>
                  </a:ext>
                </a:extLst>
              </p14:cNvPr>
              <p14:cNvContentPartPr/>
              <p14:nvPr/>
            </p14:nvContentPartPr>
            <p14:xfrm>
              <a:off x="3788080" y="1240788"/>
              <a:ext cx="14811" cy="2921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18E18D1-93A9-44DE-B070-CFBBC5C3A8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3023" y="1235739"/>
                <a:ext cx="24926" cy="3930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CA63ED4-224D-4029-8434-472D930EA02C}"/>
              </a:ext>
            </a:extLst>
          </p:cNvPr>
          <p:cNvGraphicFramePr>
            <a:graphicFrameLocks noGrp="1"/>
          </p:cNvGraphicFramePr>
          <p:nvPr/>
        </p:nvGraphicFramePr>
        <p:xfrm>
          <a:off x="1013460" y="4526006"/>
          <a:ext cx="8923020" cy="171477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63158">
                  <a:extLst>
                    <a:ext uri="{9D8B030D-6E8A-4147-A177-3AD203B41FA5}">
                      <a16:colId xmlns:a16="http://schemas.microsoft.com/office/drawing/2014/main" val="2167753549"/>
                    </a:ext>
                  </a:extLst>
                </a:gridCol>
                <a:gridCol w="1093811">
                  <a:extLst>
                    <a:ext uri="{9D8B030D-6E8A-4147-A177-3AD203B41FA5}">
                      <a16:colId xmlns:a16="http://schemas.microsoft.com/office/drawing/2014/main" val="688469207"/>
                    </a:ext>
                  </a:extLst>
                </a:gridCol>
                <a:gridCol w="1384457">
                  <a:extLst>
                    <a:ext uri="{9D8B030D-6E8A-4147-A177-3AD203B41FA5}">
                      <a16:colId xmlns:a16="http://schemas.microsoft.com/office/drawing/2014/main" val="4067826630"/>
                    </a:ext>
                  </a:extLst>
                </a:gridCol>
                <a:gridCol w="1245398">
                  <a:extLst>
                    <a:ext uri="{9D8B030D-6E8A-4147-A177-3AD203B41FA5}">
                      <a16:colId xmlns:a16="http://schemas.microsoft.com/office/drawing/2014/main" val="2642714060"/>
                    </a:ext>
                  </a:extLst>
                </a:gridCol>
                <a:gridCol w="1503933">
                  <a:extLst>
                    <a:ext uri="{9D8B030D-6E8A-4147-A177-3AD203B41FA5}">
                      <a16:colId xmlns:a16="http://schemas.microsoft.com/office/drawing/2014/main" val="359782322"/>
                    </a:ext>
                  </a:extLst>
                </a:gridCol>
                <a:gridCol w="986865">
                  <a:extLst>
                    <a:ext uri="{9D8B030D-6E8A-4147-A177-3AD203B41FA5}">
                      <a16:colId xmlns:a16="http://schemas.microsoft.com/office/drawing/2014/main" val="737779874"/>
                    </a:ext>
                  </a:extLst>
                </a:gridCol>
                <a:gridCol w="1245398">
                  <a:extLst>
                    <a:ext uri="{9D8B030D-6E8A-4147-A177-3AD203B41FA5}">
                      <a16:colId xmlns:a16="http://schemas.microsoft.com/office/drawing/2014/main" val="579996015"/>
                    </a:ext>
                  </a:extLst>
                </a:gridCol>
              </a:tblGrid>
              <a:tr h="7603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Application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Rickshaws in testing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batteries in testing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Given Warranty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Performance/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months running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Batteries returned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Warranty return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extLst>
                  <a:ext uri="{0D108BD9-81ED-4DB2-BD59-A6C34878D82A}">
                    <a16:rowId xmlns:a16="http://schemas.microsoft.com/office/drawing/2014/main" val="4060384976"/>
                  </a:ext>
                </a:extLst>
              </a:tr>
              <a:tr h="318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ER-Tubular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06 months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 months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extLst>
                  <a:ext uri="{0D108BD9-81ED-4DB2-BD59-A6C34878D82A}">
                    <a16:rowId xmlns:a16="http://schemas.microsoft.com/office/drawing/2014/main" val="1090093085"/>
                  </a:ext>
                </a:extLst>
              </a:tr>
              <a:tr h="318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ER-Tubular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06 months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09 month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1.60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extLst>
                  <a:ext uri="{0D108BD9-81ED-4DB2-BD59-A6C34878D82A}">
                    <a16:rowId xmlns:a16="http://schemas.microsoft.com/office/drawing/2014/main" val="2989155251"/>
                  </a:ext>
                </a:extLst>
              </a:tr>
              <a:tr h="318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ER-Tubular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176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880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06 months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08 months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0.22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803" marR="59803" marT="0" marB="0"/>
                </a:tc>
                <a:extLst>
                  <a:ext uri="{0D108BD9-81ED-4DB2-BD59-A6C34878D82A}">
                    <a16:rowId xmlns:a16="http://schemas.microsoft.com/office/drawing/2014/main" val="94611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68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23D0-02C9-489B-84D2-97232605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Benefits By Working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F8CA-723A-4EE4-BF67-B783C3D2A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1211726"/>
            <a:ext cx="11259403" cy="5025301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New Product Release: </a:t>
            </a:r>
            <a:r>
              <a:rPr lang="en-US" dirty="0"/>
              <a:t>PbAC Series for Corrosion Resistance</a:t>
            </a:r>
          </a:p>
          <a:p>
            <a:pPr lvl="1"/>
            <a:r>
              <a:rPr lang="en-US" dirty="0"/>
              <a:t>Improves the corrosion layer to protect the grid and enhance life in corrosion-limited applications</a:t>
            </a:r>
          </a:p>
          <a:p>
            <a:pPr lvl="1"/>
            <a:r>
              <a:rPr lang="en-US" dirty="0"/>
              <a:t>Easy adoption, no capital expense, application-development teams available to assist in implementation </a:t>
            </a:r>
          </a:p>
          <a:p>
            <a:pPr lvl="1"/>
            <a:r>
              <a:rPr lang="en-US" dirty="0"/>
              <a:t>BDS uses a collaborative approach and our Application Development Teams stand ready to support you</a:t>
            </a:r>
          </a:p>
          <a:p>
            <a:endParaRPr lang="en-US" sz="1100" dirty="0"/>
          </a:p>
          <a:p>
            <a:r>
              <a:rPr lang="en-US" dirty="0"/>
              <a:t>Cost reduction and/or performance improvements accessible with existing Molecular Rebar products: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Pb1100 Series </a:t>
            </a:r>
            <a:r>
              <a:rPr lang="en-US" dirty="0"/>
              <a:t>– Light and Heavy Duty SLI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Pb1200 Series </a:t>
            </a:r>
            <a:r>
              <a:rPr lang="en-US" dirty="0"/>
              <a:t>– Enhanced Flooded Batteries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Pb2x00 Series </a:t>
            </a:r>
            <a:r>
              <a:rPr lang="en-US" dirty="0"/>
              <a:t>– Deep Cycle (Flooded and VRLA)</a:t>
            </a:r>
          </a:p>
          <a:p>
            <a:pPr lvl="1"/>
            <a:r>
              <a:rPr lang="en-US" i="1" dirty="0"/>
              <a:t>… and many more!!</a:t>
            </a:r>
          </a:p>
          <a:p>
            <a:pPr lvl="1"/>
            <a:endParaRPr lang="en-US" i="1" dirty="0"/>
          </a:p>
          <a:p>
            <a:r>
              <a:rPr lang="en-US" dirty="0"/>
              <a:t>The Collaborative BDS Approach:</a:t>
            </a:r>
          </a:p>
          <a:p>
            <a:pPr lvl="1"/>
            <a:r>
              <a:rPr lang="en-US" dirty="0"/>
              <a:t>BDS works closely with the customers to jointly assess the performance gaps and recommends loading, implementation considerations. </a:t>
            </a:r>
          </a:p>
          <a:p>
            <a:pPr lvl="1"/>
            <a:r>
              <a:rPr lang="en-US" dirty="0"/>
              <a:t>Provides on-site support through out the process 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2497BAF-5594-474C-A93A-93B43926BA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</p:spPr>
        <p:txBody>
          <a:bodyPr/>
          <a:lstStyle/>
          <a:p>
            <a:fld id="{31CB7E8F-3846-42B0-9553-11FB5CCF4B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7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2497BAF-5594-474C-A93A-93B43926BA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</p:spPr>
        <p:txBody>
          <a:bodyPr/>
          <a:lstStyle/>
          <a:p>
            <a:fld id="{31CB7E8F-3846-42B0-9553-11FB5CCF4B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65F08-38FC-46BA-8D03-2238C95EEA2D}"/>
              </a:ext>
            </a:extLst>
          </p:cNvPr>
          <p:cNvSpPr/>
          <p:nvPr/>
        </p:nvSpPr>
        <p:spPr>
          <a:xfrm>
            <a:off x="0" y="74295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ACFCC9-6FFD-4868-97A3-DD96BF3FF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" y="0"/>
            <a:ext cx="1217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7A9969E6-9683-4D89-8CA7-AD31A2575A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</p:spPr>
        <p:txBody>
          <a:bodyPr/>
          <a:lstStyle/>
          <a:p>
            <a:fld id="{31CB7E8F-3846-42B0-9553-11FB5CCF4B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1714" y="2095150"/>
            <a:ext cx="1709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1290868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200" dirty="0"/>
              <a:t>Black Diamond Structures™ is a global nanotechnology leader with the mission to help manufacturers create the next generation of world-class batteries.  </a:t>
            </a:r>
          </a:p>
          <a:p>
            <a:pPr algn="ctr" fontAlgn="base"/>
            <a:endParaRPr lang="en-US" sz="2200" dirty="0"/>
          </a:p>
          <a:p>
            <a:pPr algn="ctr" fontAlgn="base"/>
            <a:r>
              <a:rPr lang="en-US" sz="2200" dirty="0"/>
              <a:t>Our unique products, based on proprietary </a:t>
            </a:r>
            <a:r>
              <a:rPr lang="en-US" sz="2200" b="1" dirty="0">
                <a:solidFill>
                  <a:srgbClr val="1C70C0"/>
                </a:solidFill>
              </a:rPr>
              <a:t>MOLECULAR REBAR® </a:t>
            </a:r>
            <a:r>
              <a:rPr lang="en-US" sz="2200" dirty="0"/>
              <a:t>technology, together with our team of world-class nanomaterial experts alter your battery’s “DNA”, unlocking its full potential… fast.  </a:t>
            </a:r>
          </a:p>
          <a:p>
            <a:pPr algn="ctr" fontAlgn="base"/>
            <a:endParaRPr lang="en-US" sz="2200" dirty="0"/>
          </a:p>
          <a:p>
            <a:pPr algn="ctr" fontAlgn="base"/>
            <a:r>
              <a:rPr lang="en-US" sz="2200" dirty="0"/>
              <a:t>Our teams work directly with our customers to find solutions that enhance your battery’s mechanical and electrochemical properties to meet market challenges for decades to come.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62" y="4538528"/>
            <a:ext cx="5731934" cy="10697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0B845E5-D5B9-4515-B16E-A6B78D3E7503}"/>
              </a:ext>
            </a:extLst>
          </p:cNvPr>
          <p:cNvGrpSpPr/>
          <p:nvPr/>
        </p:nvGrpSpPr>
        <p:grpSpPr>
          <a:xfrm>
            <a:off x="8146827" y="4462440"/>
            <a:ext cx="2547501" cy="1420292"/>
            <a:chOff x="8186095" y="4485351"/>
            <a:chExt cx="2547501" cy="14202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D52E50-A332-48C0-A536-E40DEC535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64631" y="4954384"/>
              <a:ext cx="2390429" cy="9512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A00DCF-8D5C-469E-ACDE-F4887139B26F}"/>
                </a:ext>
              </a:extLst>
            </p:cNvPr>
            <p:cNvSpPr/>
            <p:nvPr/>
          </p:nvSpPr>
          <p:spPr>
            <a:xfrm>
              <a:off x="10546080" y="4947312"/>
              <a:ext cx="187516" cy="641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C0B8D9-40FC-4B66-93EA-020596F2F3F7}"/>
                </a:ext>
              </a:extLst>
            </p:cNvPr>
            <p:cNvSpPr txBox="1"/>
            <p:nvPr/>
          </p:nvSpPr>
          <p:spPr>
            <a:xfrm>
              <a:off x="8186095" y="4485351"/>
              <a:ext cx="1158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AA00"/>
                  </a:solidFill>
                </a:rPr>
                <a:t>YOUR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BFBE5F-1CB2-46B9-A21A-12C8FF2D00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340" y="6134675"/>
            <a:ext cx="1187059" cy="6020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1322D1-C505-4278-881B-49B66AD20B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154" y="6259242"/>
            <a:ext cx="3122846" cy="2956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23FF95-FBBC-4A23-99AE-13A95B316234}"/>
              </a:ext>
            </a:extLst>
          </p:cNvPr>
          <p:cNvSpPr txBox="1"/>
          <p:nvPr/>
        </p:nvSpPr>
        <p:spPr>
          <a:xfrm>
            <a:off x="2382839" y="5729677"/>
            <a:ext cx="2937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/>
              <a:t>Our Joint-Venture Partners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655ECF-55E3-4CE8-BC84-2D0C345A854D}"/>
              </a:ext>
            </a:extLst>
          </p:cNvPr>
          <p:cNvCxnSpPr/>
          <p:nvPr/>
        </p:nvCxnSpPr>
        <p:spPr>
          <a:xfrm>
            <a:off x="1646340" y="6027059"/>
            <a:ext cx="444966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8023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DF2D6-59F8-4D1C-89EF-4D158A62D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6897"/>
            <a:ext cx="12192000" cy="833715"/>
          </a:xfrm>
        </p:spPr>
        <p:txBody>
          <a:bodyPr/>
          <a:lstStyle/>
          <a:p>
            <a:r>
              <a:rPr lang="en-US" dirty="0"/>
              <a:t>Molecular Rebar®: The Nano-Connector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E22AD-54ED-4869-9397-5129F80D7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Molecular Rebar products provide nanoscale reinforcements which:</a:t>
            </a:r>
          </a:p>
          <a:p>
            <a:pPr lvl="1"/>
            <a:r>
              <a:rPr lang="en-US" dirty="0"/>
              <a:t>Act to bring the active material together, reinforcing plate structure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 Enhanced robustness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Alter crystal packing to enhance surface area and modify pore structure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 Improved electrical performance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Restrict the growth of large, insulating lead sulfate crystals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 Consistency of performance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4E046-8D2B-4FF4-A583-CB03E0863D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47" y="2638459"/>
            <a:ext cx="3839663" cy="30717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F12B38-BD59-4318-BA35-49F0DF419782}"/>
              </a:ext>
            </a:extLst>
          </p:cNvPr>
          <p:cNvSpPr/>
          <p:nvPr/>
        </p:nvSpPr>
        <p:spPr>
          <a:xfrm rot="20930883">
            <a:off x="593212" y="4006194"/>
            <a:ext cx="1191237" cy="31388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DF5FA-A92E-4C53-B463-D0611A6AD4FB}"/>
              </a:ext>
            </a:extLst>
          </p:cNvPr>
          <p:cNvSpPr/>
          <p:nvPr/>
        </p:nvSpPr>
        <p:spPr>
          <a:xfrm rot="18485859">
            <a:off x="2724677" y="4038588"/>
            <a:ext cx="707722" cy="24909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9EA383-5A9E-48C9-BE1F-C93E9DB4277C}"/>
              </a:ext>
            </a:extLst>
          </p:cNvPr>
          <p:cNvSpPr/>
          <p:nvPr/>
        </p:nvSpPr>
        <p:spPr>
          <a:xfrm rot="20930883">
            <a:off x="1718017" y="3400241"/>
            <a:ext cx="526220" cy="2404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207D3-56D7-4FA4-8352-E0213B92C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031" y="2638459"/>
            <a:ext cx="3839661" cy="30717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D9FE17-1D67-4E08-9115-F01E90A02977}"/>
              </a:ext>
            </a:extLst>
          </p:cNvPr>
          <p:cNvSpPr/>
          <p:nvPr/>
        </p:nvSpPr>
        <p:spPr>
          <a:xfrm rot="4623716">
            <a:off x="9958442" y="4275728"/>
            <a:ext cx="1191237" cy="31388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5823093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B0F0"/>
                </a:solidFill>
              </a:rPr>
              <a:t>Molecular Rebar Products Change the “DNA” of Your Battery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39C98F-8DC4-4502-9FED-1AE3239595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697" y="2638458"/>
            <a:ext cx="4028607" cy="3071730"/>
          </a:xfrm>
          <a:prstGeom prst="rect">
            <a:avLst/>
          </a:prstGeom>
        </p:spPr>
      </p:pic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29E35432-9254-4046-AE19-0198E2AEA460}"/>
              </a:ext>
            </a:extLst>
          </p:cNvPr>
          <p:cNvSpPr txBox="1">
            <a:spLocks/>
          </p:cNvSpPr>
          <p:nvPr/>
        </p:nvSpPr>
        <p:spPr>
          <a:xfrm>
            <a:off x="0" y="6476105"/>
            <a:ext cx="726141" cy="381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57175" indent="-257175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 b="1" kern="1200">
                <a:solidFill>
                  <a:srgbClr val="6691C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457200" rtl="0" eaLnBrk="1" latinLnBrk="0" hangingPunct="1">
              <a:spcBef>
                <a:spcPct val="20000"/>
              </a:spcBef>
              <a:buSzPct val="100000"/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SzPct val="100000"/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457200" rtl="0" eaLnBrk="1" latinLnBrk="0" hangingPunct="1">
              <a:spcBef>
                <a:spcPct val="20000"/>
              </a:spcBef>
              <a:buSzPct val="100000"/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1CB7E8F-3846-42B0-9553-11FB5CCF4BC9}" type="slidenum">
              <a:rPr lang="en-US" sz="1200" b="0" smtClean="0">
                <a:solidFill>
                  <a:schemeClr val="tx1"/>
                </a:solidFill>
              </a:rPr>
              <a:pPr marL="0" indent="0">
                <a:buNone/>
              </a:pPr>
              <a:t>3</a:t>
            </a:fld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4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25FF-D609-45DF-B85D-9ECD7AC5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14496" cy="877888"/>
          </a:xfrm>
        </p:spPr>
        <p:txBody>
          <a:bodyPr>
            <a:normAutofit/>
          </a:bodyPr>
          <a:lstStyle/>
          <a:p>
            <a:r>
              <a:rPr lang="en-US" sz="3600" dirty="0"/>
              <a:t>Molecular Rebar®: Solution to Lead acid battery problems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4B62B-C621-408E-843A-D1FF8E7A6028}"/>
              </a:ext>
            </a:extLst>
          </p:cNvPr>
          <p:cNvSpPr txBox="1"/>
          <p:nvPr/>
        </p:nvSpPr>
        <p:spPr>
          <a:xfrm>
            <a:off x="327547" y="1084997"/>
            <a:ext cx="49851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/>
              <a:t>Positive plate corrosion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Corrosion is unavoidable and fundamentally required for Lead-acid battery function, Controlling it has always been a challenge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Made more difficult by higher operational temperatures in the engine compartment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Major problem in Automotive batteries</a:t>
            </a:r>
            <a:endParaRPr lang="en-US" sz="1600" b="1" dirty="0"/>
          </a:p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Negative plate sulphation</a:t>
            </a:r>
          </a:p>
          <a:p>
            <a:pPr marL="342900" indent="-342900">
              <a:buAutoNum type="arabicPeriod"/>
            </a:pP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Evolves from idle condition of negative plates such as long storage, deficit charging and non-uniform active material utilization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Sulfated surface having large insulative Sulphate crystals causes capacity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Major problem in deep cycle application such as E-rickshaw and Solar; unable to charge quick leads to sulphation</a:t>
            </a:r>
          </a:p>
          <a:p>
            <a:endParaRPr lang="en-US" sz="16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CF3D3F-DC55-4269-B10E-686C9418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78" y="1495431"/>
            <a:ext cx="5378064" cy="2346414"/>
          </a:xfrm>
          <a:prstGeom prst="rect">
            <a:avLst/>
          </a:prstGeom>
        </p:spPr>
      </p:pic>
      <p:pic>
        <p:nvPicPr>
          <p:cNvPr id="24" name="Picture 23" descr="IMG-20160801-WA0005.jpg">
            <a:extLst>
              <a:ext uri="{FF2B5EF4-FFF2-40B4-BE49-F238E27FC236}">
                <a16:creationId xmlns:a16="http://schemas.microsoft.com/office/drawing/2014/main" id="{AAB2E882-8C8C-42CA-9165-CD9886430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15407" y="4269278"/>
            <a:ext cx="1899136" cy="1608484"/>
          </a:xfrm>
          <a:prstGeom prst="rect">
            <a:avLst/>
          </a:prstGeom>
        </p:spPr>
      </p:pic>
      <p:pic>
        <p:nvPicPr>
          <p:cNvPr id="25" name="Picture 24" descr="IMG-20160801-WA0001.jpg">
            <a:extLst>
              <a:ext uri="{FF2B5EF4-FFF2-40B4-BE49-F238E27FC236}">
                <a16:creationId xmlns:a16="http://schemas.microsoft.com/office/drawing/2014/main" id="{8A17BBA0-B634-4B82-BE3A-76C93ECDFB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22715" y="4244760"/>
            <a:ext cx="1897209" cy="16555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D620E3-DC50-4DF1-8019-6A7C229D84DE}"/>
              </a:ext>
            </a:extLst>
          </p:cNvPr>
          <p:cNvSpPr txBox="1"/>
          <p:nvPr/>
        </p:nvSpPr>
        <p:spPr>
          <a:xfrm>
            <a:off x="5682943" y="3735047"/>
            <a:ext cx="5327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 Witte. </a:t>
            </a:r>
            <a:r>
              <a:rPr lang="en-US" sz="1100" i="1" dirty="0"/>
              <a:t>The Automobile Storage Battery; Its Care and Repair</a:t>
            </a:r>
            <a:r>
              <a:rPr lang="en-US" sz="1100" dirty="0"/>
              <a:t>. Ford Model A Manual </a:t>
            </a:r>
            <a:r>
              <a:rPr lang="en-US" sz="1100" b="1" dirty="0"/>
              <a:t>1922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D68B7-5280-40CE-A8A9-BC5D71DD3D9E}"/>
              </a:ext>
            </a:extLst>
          </p:cNvPr>
          <p:cNvSpPr txBox="1"/>
          <p:nvPr/>
        </p:nvSpPr>
        <p:spPr>
          <a:xfrm>
            <a:off x="5557216" y="6071102"/>
            <a:ext cx="2951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Negative plates of E-rickshaw after life cycle test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0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25FF-D609-45DF-B85D-9ECD7AC5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88"/>
          </a:xfrm>
        </p:spPr>
        <p:txBody>
          <a:bodyPr>
            <a:normAutofit/>
          </a:bodyPr>
          <a:lstStyle/>
          <a:p>
            <a:r>
              <a:rPr lang="en-US" dirty="0"/>
              <a:t>Molecular Rebar®: Successful Against Corrosion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D8BE-5FE2-4393-BBFF-79A9DDB1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408" y="1104900"/>
            <a:ext cx="8186591" cy="57531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Previous Molecular Rebar PAM products:</a:t>
            </a:r>
          </a:p>
          <a:p>
            <a:pPr lvl="1"/>
            <a:r>
              <a:rPr lang="en-US" dirty="0"/>
              <a:t>Commercially adopted mostly in Deep Cycle and AGM/VRLA applications</a:t>
            </a:r>
          </a:p>
          <a:p>
            <a:pPr lvl="1"/>
            <a:r>
              <a:rPr lang="en-US" dirty="0"/>
              <a:t>Some anti-corrosion properties are seen in Automotive and Flooded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BDS required better understanding to develop a targeted product:</a:t>
            </a:r>
          </a:p>
          <a:p>
            <a:pPr lvl="1"/>
            <a:r>
              <a:rPr lang="en-US" dirty="0"/>
              <a:t>Tailored our DNA-changing technology to focus on corrosion mitigation </a:t>
            </a:r>
          </a:p>
          <a:p>
            <a:pPr lvl="1"/>
            <a:r>
              <a:rPr lang="en-US" dirty="0"/>
              <a:t>Explored our own mechanism of action, using it to drive product development</a:t>
            </a:r>
          </a:p>
          <a:p>
            <a:pPr lvl="1"/>
            <a:r>
              <a:rPr lang="en-US" dirty="0"/>
              <a:t>Performed joint-development work on formation and curing impacts </a:t>
            </a:r>
          </a:p>
          <a:p>
            <a:pPr lvl="1"/>
            <a:r>
              <a:rPr lang="en-US" dirty="0"/>
              <a:t>Targeted cost-to-value of any new solution</a:t>
            </a: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 algn="ctr">
              <a:buNone/>
            </a:pPr>
            <a:r>
              <a:rPr lang="en-US" sz="3200" i="1" dirty="0">
                <a:solidFill>
                  <a:srgbClr val="00B0F0"/>
                </a:solidFill>
              </a:rPr>
              <a:t>INTRODUCING </a:t>
            </a:r>
            <a:r>
              <a:rPr lang="en-US" sz="3200" i="1" dirty="0">
                <a:solidFill>
                  <a:srgbClr val="FF0000"/>
                </a:solidFill>
              </a:rPr>
              <a:t>PbAC </a:t>
            </a:r>
            <a:r>
              <a:rPr lang="en-US" sz="3200" i="1" dirty="0">
                <a:solidFill>
                  <a:srgbClr val="00B0F0"/>
                </a:solidFill>
              </a:rPr>
              <a:t>SERIES OF PRODUCTS!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3952776B-2D4A-4471-B3D9-F46770512F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</p:spPr>
        <p:txBody>
          <a:bodyPr/>
          <a:lstStyle/>
          <a:p>
            <a:fld id="{31CB7E8F-3846-42B0-9553-11FB5CCF4BC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8F7C8-03C9-44CA-ACA9-9E795DF6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98" y="4394048"/>
            <a:ext cx="3141567" cy="2381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47D35-7BBE-4871-890D-F5979020A2EC}"/>
              </a:ext>
            </a:extLst>
          </p:cNvPr>
          <p:cNvSpPr txBox="1"/>
          <p:nvPr/>
        </p:nvSpPr>
        <p:spPr>
          <a:xfrm>
            <a:off x="164698" y="1002582"/>
            <a:ext cx="4267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</a:t>
            </a:r>
          </a:p>
          <a:p>
            <a:r>
              <a:rPr lang="en-US" sz="1400" b="1" dirty="0"/>
              <a:t>Failure Mode = NAM </a:t>
            </a:r>
            <a:r>
              <a:rPr lang="en-US" sz="1400" b="1" dirty="0" err="1"/>
              <a:t>sulfation</a:t>
            </a:r>
            <a:r>
              <a:rPr lang="en-US" sz="1400" b="1" dirty="0"/>
              <a:t>, Positive Plate Corrosion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A196F-A45D-412A-A80D-C99276B446B2}"/>
              </a:ext>
            </a:extLst>
          </p:cNvPr>
          <p:cNvSpPr txBox="1"/>
          <p:nvPr/>
        </p:nvSpPr>
        <p:spPr>
          <a:xfrm>
            <a:off x="164698" y="3889236"/>
            <a:ext cx="259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Pb2300N + Pb2300P</a:t>
            </a:r>
          </a:p>
          <a:p>
            <a:r>
              <a:rPr lang="en-US" sz="1400" b="1" dirty="0"/>
              <a:t>Life Cycle Improvement = </a:t>
            </a:r>
            <a:r>
              <a:rPr lang="en-US" sz="1400" b="1" dirty="0">
                <a:solidFill>
                  <a:srgbClr val="00B050"/>
                </a:solidFill>
              </a:rPr>
              <a:t>+150%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BC5C85-E07B-4EF6-8344-D2878670DF54}"/>
              </a:ext>
            </a:extLst>
          </p:cNvPr>
          <p:cNvGrpSpPr/>
          <p:nvPr/>
        </p:nvGrpSpPr>
        <p:grpSpPr>
          <a:xfrm>
            <a:off x="250498" y="1521981"/>
            <a:ext cx="3141567" cy="2367255"/>
            <a:chOff x="250498" y="1521981"/>
            <a:chExt cx="2924583" cy="2210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85A971-DD41-4456-BA50-0ECCB4333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89" b="6112"/>
            <a:stretch/>
          </p:blipFill>
          <p:spPr>
            <a:xfrm>
              <a:off x="250498" y="1521981"/>
              <a:ext cx="2924583" cy="221010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7F90CB-A1A1-4C95-86A0-0D0830D41F15}"/>
                </a:ext>
              </a:extLst>
            </p:cNvPr>
            <p:cNvSpPr/>
            <p:nvPr/>
          </p:nvSpPr>
          <p:spPr>
            <a:xfrm>
              <a:off x="355274" y="1801554"/>
              <a:ext cx="233811" cy="226481"/>
            </a:xfrm>
            <a:prstGeom prst="ellipse">
              <a:avLst/>
            </a:prstGeom>
            <a:noFill/>
            <a:ln w="38100">
              <a:solidFill>
                <a:srgbClr val="FFA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8EC410-4B4A-46D4-9AEC-7F5DBD706479}"/>
                </a:ext>
              </a:extLst>
            </p:cNvPr>
            <p:cNvSpPr/>
            <p:nvPr/>
          </p:nvSpPr>
          <p:spPr>
            <a:xfrm>
              <a:off x="454595" y="2118208"/>
              <a:ext cx="233811" cy="226481"/>
            </a:xfrm>
            <a:prstGeom prst="ellipse">
              <a:avLst/>
            </a:prstGeom>
            <a:noFill/>
            <a:ln w="38100">
              <a:solidFill>
                <a:srgbClr val="FFA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012534-3AED-4A15-BB87-6288C65E5359}"/>
                </a:ext>
              </a:extLst>
            </p:cNvPr>
            <p:cNvSpPr/>
            <p:nvPr/>
          </p:nvSpPr>
          <p:spPr>
            <a:xfrm>
              <a:off x="639717" y="1720842"/>
              <a:ext cx="872561" cy="313781"/>
            </a:xfrm>
            <a:prstGeom prst="ellipse">
              <a:avLst/>
            </a:prstGeom>
            <a:noFill/>
            <a:ln w="38100">
              <a:solidFill>
                <a:srgbClr val="FFA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696233-82F5-4954-812C-7CAF138A9B13}"/>
                </a:ext>
              </a:extLst>
            </p:cNvPr>
            <p:cNvSpPr/>
            <p:nvPr/>
          </p:nvSpPr>
          <p:spPr>
            <a:xfrm>
              <a:off x="1020635" y="2096667"/>
              <a:ext cx="233811" cy="226481"/>
            </a:xfrm>
            <a:prstGeom prst="ellipse">
              <a:avLst/>
            </a:prstGeom>
            <a:noFill/>
            <a:ln w="38100">
              <a:solidFill>
                <a:srgbClr val="FFA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0E6EF9-9E0A-41BF-8543-AA0817C8A351}"/>
                </a:ext>
              </a:extLst>
            </p:cNvPr>
            <p:cNvSpPr/>
            <p:nvPr/>
          </p:nvSpPr>
          <p:spPr>
            <a:xfrm>
              <a:off x="1313635" y="2089496"/>
              <a:ext cx="233811" cy="226481"/>
            </a:xfrm>
            <a:prstGeom prst="ellipse">
              <a:avLst/>
            </a:prstGeom>
            <a:noFill/>
            <a:ln w="38100">
              <a:solidFill>
                <a:srgbClr val="FFA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8C6383-F19A-47C6-925D-DD1F6391D262}"/>
                </a:ext>
              </a:extLst>
            </p:cNvPr>
            <p:cNvSpPr/>
            <p:nvPr/>
          </p:nvSpPr>
          <p:spPr>
            <a:xfrm>
              <a:off x="1558006" y="1722483"/>
              <a:ext cx="233811" cy="226481"/>
            </a:xfrm>
            <a:prstGeom prst="ellipse">
              <a:avLst/>
            </a:prstGeom>
            <a:noFill/>
            <a:ln w="38100">
              <a:solidFill>
                <a:srgbClr val="FFA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3E96A2-8E6A-43A8-A4AA-0BDCF5F14953}"/>
                </a:ext>
              </a:extLst>
            </p:cNvPr>
            <p:cNvSpPr/>
            <p:nvPr/>
          </p:nvSpPr>
          <p:spPr>
            <a:xfrm>
              <a:off x="1837545" y="1799350"/>
              <a:ext cx="480038" cy="226481"/>
            </a:xfrm>
            <a:prstGeom prst="ellipse">
              <a:avLst/>
            </a:prstGeom>
            <a:noFill/>
            <a:ln w="38100">
              <a:solidFill>
                <a:srgbClr val="FFA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8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CF7-E1DD-42B5-866E-9772EC7D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Corrosion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A1F7FB-78CE-44A0-AFB4-CC7678FD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7889"/>
            <a:ext cx="6096000" cy="5980111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Acid attacking the grid</a:t>
            </a:r>
          </a:p>
          <a:p>
            <a:endParaRPr lang="en-US" sz="1000" dirty="0"/>
          </a:p>
          <a:p>
            <a:r>
              <a:rPr lang="en-US" dirty="0"/>
              <a:t>Corrosion Layer (CL) is built during curing/forming and is the 1</a:t>
            </a:r>
            <a:r>
              <a:rPr lang="en-US" baseline="30000" dirty="0"/>
              <a:t>st</a:t>
            </a:r>
            <a:r>
              <a:rPr lang="en-US" dirty="0"/>
              <a:t> line of defense against further damage</a:t>
            </a:r>
          </a:p>
          <a:p>
            <a:endParaRPr lang="en-US" sz="1000" dirty="0"/>
          </a:p>
          <a:p>
            <a:r>
              <a:rPr lang="en-US" dirty="0"/>
              <a:t>Defects and gradual wear of CL allow acid access to alloy</a:t>
            </a:r>
          </a:p>
          <a:p>
            <a:endParaRPr lang="en-US" sz="1000" dirty="0"/>
          </a:p>
          <a:p>
            <a:r>
              <a:rPr lang="en-US" dirty="0"/>
              <a:t>Releases alloy components to PAM/NAM; weakens the grid and active mass</a:t>
            </a:r>
          </a:p>
          <a:p>
            <a:endParaRPr lang="en-US" sz="1000" dirty="0"/>
          </a:p>
          <a:p>
            <a:r>
              <a:rPr lang="en-US" dirty="0"/>
              <a:t>Escaping metals aggravate gassing, ex. Sb poisoning</a:t>
            </a:r>
          </a:p>
          <a:p>
            <a:endParaRPr lang="en-US" sz="1000" dirty="0"/>
          </a:p>
          <a:p>
            <a:r>
              <a:rPr lang="en-US" dirty="0"/>
              <a:t>Field Conditions that Exacerbate Corrosion: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Over-charge</a:t>
            </a:r>
          </a:p>
          <a:p>
            <a:pPr lvl="1"/>
            <a:r>
              <a:rPr lang="en-US" dirty="0"/>
              <a:t>Over-voltage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2D07175-672D-4343-A22D-E0E874BA2B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CB7E8F-3846-42B0-9553-11FB5CCF4B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280847B-042F-4981-B4DD-5D474BC06C76}"/>
              </a:ext>
            </a:extLst>
          </p:cNvPr>
          <p:cNvSpPr txBox="1"/>
          <p:nvPr/>
        </p:nvSpPr>
        <p:spPr>
          <a:xfrm>
            <a:off x="1974271" y="5169534"/>
            <a:ext cx="228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AA00"/>
                </a:solidFill>
              </a:rPr>
              <a:t>Acid</a:t>
            </a:r>
            <a:endParaRPr lang="en-US" b="1" baseline="-25000" dirty="0">
              <a:solidFill>
                <a:srgbClr val="FFAA00"/>
              </a:solidFill>
            </a:endParaRP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Alloy Components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B030D-5867-4B1A-96D7-7C0E2C9141DC}"/>
              </a:ext>
            </a:extLst>
          </p:cNvPr>
          <p:cNvSpPr/>
          <p:nvPr/>
        </p:nvSpPr>
        <p:spPr>
          <a:xfrm>
            <a:off x="2199038" y="2478862"/>
            <a:ext cx="486276" cy="2435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BEB0B-44EC-4FD2-8678-EBEC01CA5AEE}"/>
              </a:ext>
            </a:extLst>
          </p:cNvPr>
          <p:cNvSpPr/>
          <p:nvPr/>
        </p:nvSpPr>
        <p:spPr>
          <a:xfrm>
            <a:off x="5473460" y="2478543"/>
            <a:ext cx="486276" cy="2435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F4B2B-45AB-4EF2-ACC3-D1AAC4A6E61B}"/>
              </a:ext>
            </a:extLst>
          </p:cNvPr>
          <p:cNvSpPr/>
          <p:nvPr/>
        </p:nvSpPr>
        <p:spPr>
          <a:xfrm>
            <a:off x="1706454" y="2478862"/>
            <a:ext cx="758849" cy="2435132"/>
          </a:xfrm>
          <a:prstGeom prst="rect">
            <a:avLst/>
          </a:prstGeom>
          <a:pattFill prst="pct7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137A07-67F6-42BF-B883-A4B8F84CE9D4}"/>
              </a:ext>
            </a:extLst>
          </p:cNvPr>
          <p:cNvGrpSpPr/>
          <p:nvPr/>
        </p:nvGrpSpPr>
        <p:grpSpPr>
          <a:xfrm>
            <a:off x="122520" y="2415567"/>
            <a:ext cx="1702994" cy="2543707"/>
            <a:chOff x="6829913" y="1175988"/>
            <a:chExt cx="1436456" cy="2076908"/>
          </a:xfrm>
          <a:solidFill>
            <a:schemeClr val="accent6">
              <a:lumMod val="50000"/>
            </a:schemeClr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D5EB275-3A86-4746-88AC-FEFFD4F2D3BD}"/>
                </a:ext>
              </a:extLst>
            </p:cNvPr>
            <p:cNvSpPr/>
            <p:nvPr/>
          </p:nvSpPr>
          <p:spPr>
            <a:xfrm rot="605104">
              <a:off x="7506694" y="194744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EAA4A0F-FDC4-421C-B6A4-D443C21DC746}"/>
                </a:ext>
              </a:extLst>
            </p:cNvPr>
            <p:cNvSpPr/>
            <p:nvPr/>
          </p:nvSpPr>
          <p:spPr>
            <a:xfrm rot="885157">
              <a:off x="7505827" y="131164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2D12212-676C-4FF4-8C18-D5ED984BD4C1}"/>
                </a:ext>
              </a:extLst>
            </p:cNvPr>
            <p:cNvSpPr/>
            <p:nvPr/>
          </p:nvSpPr>
          <p:spPr>
            <a:xfrm rot="19744180">
              <a:off x="7534849" y="162577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8DF7303-3B40-4069-92B2-403B824EEFAE}"/>
                </a:ext>
              </a:extLst>
            </p:cNvPr>
            <p:cNvSpPr/>
            <p:nvPr/>
          </p:nvSpPr>
          <p:spPr>
            <a:xfrm rot="4361249">
              <a:off x="7315134" y="157838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A95F341-F0DF-4304-A42A-A8C77BAE695C}"/>
                </a:ext>
              </a:extLst>
            </p:cNvPr>
            <p:cNvSpPr/>
            <p:nvPr/>
          </p:nvSpPr>
          <p:spPr>
            <a:xfrm rot="19744180">
              <a:off x="7388228" y="202641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8988FA0-B233-49F0-B4DA-41966C3F5A49}"/>
                </a:ext>
              </a:extLst>
            </p:cNvPr>
            <p:cNvSpPr/>
            <p:nvPr/>
          </p:nvSpPr>
          <p:spPr>
            <a:xfrm rot="11685157">
              <a:off x="7339798" y="294346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A8150E5-E45A-48A7-AE83-3EFF1AC9EEB6}"/>
                </a:ext>
              </a:extLst>
            </p:cNvPr>
            <p:cNvSpPr/>
            <p:nvPr/>
          </p:nvSpPr>
          <p:spPr>
            <a:xfrm rot="15161249">
              <a:off x="7638608" y="276124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AD90AE-ED85-4095-B700-C0559436B5F2}"/>
                </a:ext>
              </a:extLst>
            </p:cNvPr>
            <p:cNvSpPr/>
            <p:nvPr/>
          </p:nvSpPr>
          <p:spPr>
            <a:xfrm rot="13895747">
              <a:off x="7272546" y="248579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79F5C41-04FE-4B14-BEF8-B802BB28CC29}"/>
                </a:ext>
              </a:extLst>
            </p:cNvPr>
            <p:cNvSpPr/>
            <p:nvPr/>
          </p:nvSpPr>
          <p:spPr>
            <a:xfrm rot="11685157">
              <a:off x="7530153" y="252901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6A3E8C6-A0F7-4039-89A7-6DF080CEC7C4}"/>
                </a:ext>
              </a:extLst>
            </p:cNvPr>
            <p:cNvSpPr/>
            <p:nvPr/>
          </p:nvSpPr>
          <p:spPr>
            <a:xfrm rot="8944180">
              <a:off x="7397739" y="240220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89C115F-1594-4295-8A03-19BF65382B9C}"/>
                </a:ext>
              </a:extLst>
            </p:cNvPr>
            <p:cNvSpPr/>
            <p:nvPr/>
          </p:nvSpPr>
          <p:spPr>
            <a:xfrm rot="18613346">
              <a:off x="6785468" y="1450308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6466CF0-8E08-47FB-8AB0-752960E74A45}"/>
                </a:ext>
              </a:extLst>
            </p:cNvPr>
            <p:cNvSpPr/>
            <p:nvPr/>
          </p:nvSpPr>
          <p:spPr>
            <a:xfrm rot="17347844">
              <a:off x="7026156" y="149938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4ACD752-E316-401E-83AE-D8A0D126655D}"/>
                </a:ext>
              </a:extLst>
            </p:cNvPr>
            <p:cNvSpPr/>
            <p:nvPr/>
          </p:nvSpPr>
          <p:spPr>
            <a:xfrm rot="12396277">
              <a:off x="6899878" y="1951442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322CEE4-6D90-4F9A-A1DB-C35A5CBCB6F8}"/>
                </a:ext>
              </a:extLst>
            </p:cNvPr>
            <p:cNvSpPr/>
            <p:nvPr/>
          </p:nvSpPr>
          <p:spPr>
            <a:xfrm rot="10770693">
              <a:off x="6972065" y="2571663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40F61C5-E18C-4590-96E2-21AFDC4C7EB9}"/>
                </a:ext>
              </a:extLst>
            </p:cNvPr>
            <p:cNvSpPr/>
            <p:nvPr/>
          </p:nvSpPr>
          <p:spPr>
            <a:xfrm rot="4337254">
              <a:off x="6672676" y="276986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AF9F0D3-88EB-46AE-A566-C3E82815F897}"/>
                </a:ext>
              </a:extLst>
            </p:cNvPr>
            <p:cNvSpPr/>
            <p:nvPr/>
          </p:nvSpPr>
          <p:spPr>
            <a:xfrm rot="7813346">
              <a:off x="7138725" y="279569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CE3FB9C-60EE-41DC-B3D1-4D584C5E41AB}"/>
                </a:ext>
              </a:extLst>
            </p:cNvPr>
            <p:cNvSpPr/>
            <p:nvPr/>
          </p:nvSpPr>
          <p:spPr>
            <a:xfrm rot="6547844">
              <a:off x="6799014" y="251515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9C5B826-A54C-471D-99B0-1B2B6E52868B}"/>
                </a:ext>
              </a:extLst>
            </p:cNvPr>
            <p:cNvSpPr/>
            <p:nvPr/>
          </p:nvSpPr>
          <p:spPr>
            <a:xfrm rot="19734298">
              <a:off x="6829913" y="209886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E8789DB-9E70-40CD-A6A7-68DC15ACCB21}"/>
              </a:ext>
            </a:extLst>
          </p:cNvPr>
          <p:cNvSpPr/>
          <p:nvPr/>
        </p:nvSpPr>
        <p:spPr>
          <a:xfrm>
            <a:off x="2858778" y="3206395"/>
            <a:ext cx="488812" cy="1002124"/>
          </a:xfrm>
          <a:prstGeom prst="rightArrow">
            <a:avLst/>
          </a:prstGeom>
          <a:solidFill>
            <a:srgbClr val="4472C4"/>
          </a:solidFill>
          <a:ln w="19050">
            <a:solidFill>
              <a:srgbClr val="1B3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92AC2B-0B84-472C-A933-9B9E5C709957}"/>
              </a:ext>
            </a:extLst>
          </p:cNvPr>
          <p:cNvSpPr/>
          <p:nvPr/>
        </p:nvSpPr>
        <p:spPr>
          <a:xfrm>
            <a:off x="4980876" y="2478543"/>
            <a:ext cx="758849" cy="2435132"/>
          </a:xfrm>
          <a:prstGeom prst="rect">
            <a:avLst/>
          </a:prstGeom>
          <a:pattFill prst="pct7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374508-E0B1-4AB2-9D42-6FCDB8D627C3}"/>
              </a:ext>
            </a:extLst>
          </p:cNvPr>
          <p:cNvGrpSpPr/>
          <p:nvPr/>
        </p:nvGrpSpPr>
        <p:grpSpPr>
          <a:xfrm>
            <a:off x="3396942" y="2415249"/>
            <a:ext cx="1702994" cy="2543707"/>
            <a:chOff x="6829913" y="1175988"/>
            <a:chExt cx="1436456" cy="2076908"/>
          </a:xfrm>
          <a:solidFill>
            <a:srgbClr val="432003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7E19C8-4A8F-4CA0-B81D-4FD792FD4DF0}"/>
                </a:ext>
              </a:extLst>
            </p:cNvPr>
            <p:cNvSpPr/>
            <p:nvPr/>
          </p:nvSpPr>
          <p:spPr>
            <a:xfrm rot="605104">
              <a:off x="7506694" y="194744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3156576-F8B8-496B-A06E-CB2BCC84BC71}"/>
                </a:ext>
              </a:extLst>
            </p:cNvPr>
            <p:cNvSpPr/>
            <p:nvPr/>
          </p:nvSpPr>
          <p:spPr>
            <a:xfrm rot="885157">
              <a:off x="7505827" y="131164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8B17DC9-464C-4A4E-8FD7-119E3068DFBD}"/>
                </a:ext>
              </a:extLst>
            </p:cNvPr>
            <p:cNvSpPr/>
            <p:nvPr/>
          </p:nvSpPr>
          <p:spPr>
            <a:xfrm rot="19744180">
              <a:off x="7534849" y="162577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0EA9FBE-3B11-4166-91F1-623C0890AFC2}"/>
                </a:ext>
              </a:extLst>
            </p:cNvPr>
            <p:cNvSpPr/>
            <p:nvPr/>
          </p:nvSpPr>
          <p:spPr>
            <a:xfrm rot="4361249">
              <a:off x="7315134" y="157838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8401284-8041-4566-A664-CCD7813DC50D}"/>
                </a:ext>
              </a:extLst>
            </p:cNvPr>
            <p:cNvSpPr/>
            <p:nvPr/>
          </p:nvSpPr>
          <p:spPr>
            <a:xfrm rot="19744180">
              <a:off x="7388228" y="202641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E0D18D5-5D35-43C0-93AD-B123884D27F1}"/>
                </a:ext>
              </a:extLst>
            </p:cNvPr>
            <p:cNvSpPr/>
            <p:nvPr/>
          </p:nvSpPr>
          <p:spPr>
            <a:xfrm rot="11685157">
              <a:off x="7339798" y="294346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95DE0B9-DD56-4351-9299-EA6E42A1545E}"/>
                </a:ext>
              </a:extLst>
            </p:cNvPr>
            <p:cNvSpPr/>
            <p:nvPr/>
          </p:nvSpPr>
          <p:spPr>
            <a:xfrm rot="15161249">
              <a:off x="7638608" y="276124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C2549C3-3BD2-4940-BBB0-C8C1D81E602E}"/>
                </a:ext>
              </a:extLst>
            </p:cNvPr>
            <p:cNvSpPr/>
            <p:nvPr/>
          </p:nvSpPr>
          <p:spPr>
            <a:xfrm rot="13895747">
              <a:off x="7272546" y="248579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6B8BC26-1C25-4887-B3FA-DA196B32614F}"/>
                </a:ext>
              </a:extLst>
            </p:cNvPr>
            <p:cNvSpPr/>
            <p:nvPr/>
          </p:nvSpPr>
          <p:spPr>
            <a:xfrm rot="11685157">
              <a:off x="7530153" y="252901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DB22262-D145-4A61-81E9-A5D9C6398E9D}"/>
                </a:ext>
              </a:extLst>
            </p:cNvPr>
            <p:cNvSpPr/>
            <p:nvPr/>
          </p:nvSpPr>
          <p:spPr>
            <a:xfrm rot="8944180">
              <a:off x="7397739" y="240220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76F333D-AB65-4FB1-BF9A-31D29664A496}"/>
                </a:ext>
              </a:extLst>
            </p:cNvPr>
            <p:cNvSpPr/>
            <p:nvPr/>
          </p:nvSpPr>
          <p:spPr>
            <a:xfrm rot="18613346">
              <a:off x="6785468" y="1450308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F22A795-D175-4C84-84AF-511B3D2C99A6}"/>
                </a:ext>
              </a:extLst>
            </p:cNvPr>
            <p:cNvSpPr/>
            <p:nvPr/>
          </p:nvSpPr>
          <p:spPr>
            <a:xfrm rot="17347844">
              <a:off x="7026156" y="149938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8FE6785-3CDB-4826-AA3B-A38E55DAADFE}"/>
                </a:ext>
              </a:extLst>
            </p:cNvPr>
            <p:cNvSpPr/>
            <p:nvPr/>
          </p:nvSpPr>
          <p:spPr>
            <a:xfrm rot="12396277">
              <a:off x="6899878" y="1951442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5B4441C-709F-44BA-8C94-3D4A727A7585}"/>
                </a:ext>
              </a:extLst>
            </p:cNvPr>
            <p:cNvSpPr/>
            <p:nvPr/>
          </p:nvSpPr>
          <p:spPr>
            <a:xfrm rot="10770693">
              <a:off x="6972065" y="2571663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0111F83-CAB4-49BF-8931-055A26A611CA}"/>
                </a:ext>
              </a:extLst>
            </p:cNvPr>
            <p:cNvSpPr/>
            <p:nvPr/>
          </p:nvSpPr>
          <p:spPr>
            <a:xfrm rot="4337254">
              <a:off x="6672676" y="276986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5FDAF82-C5ED-4599-84E8-8A74927A0833}"/>
                </a:ext>
              </a:extLst>
            </p:cNvPr>
            <p:cNvSpPr/>
            <p:nvPr/>
          </p:nvSpPr>
          <p:spPr>
            <a:xfrm rot="7813346">
              <a:off x="7138725" y="279569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0ADBAC-A7F6-4B7B-B05A-D6001111F660}"/>
                </a:ext>
              </a:extLst>
            </p:cNvPr>
            <p:cNvSpPr/>
            <p:nvPr/>
          </p:nvSpPr>
          <p:spPr>
            <a:xfrm rot="6547844">
              <a:off x="6799014" y="251515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D575AC2-15EF-4C2A-9D00-C883D1C02DE1}"/>
                </a:ext>
              </a:extLst>
            </p:cNvPr>
            <p:cNvSpPr/>
            <p:nvPr/>
          </p:nvSpPr>
          <p:spPr>
            <a:xfrm rot="19734298">
              <a:off x="6829913" y="209886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AB138BA-D950-48BB-A6D2-1C2720148C0C}"/>
                  </a:ext>
                </a:extLst>
              </p14:cNvPr>
              <p14:cNvContentPartPr/>
              <p14:nvPr/>
            </p14:nvContentPartPr>
            <p14:xfrm>
              <a:off x="143779" y="2701024"/>
              <a:ext cx="2221916" cy="20780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AB138BA-D950-48BB-A6D2-1C2720148C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99" y="2681940"/>
                <a:ext cx="2259716" cy="2115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E1FF12-663D-4993-880E-EE690ED29CE5}"/>
                  </a:ext>
                </a:extLst>
              </p14:cNvPr>
              <p14:cNvContentPartPr/>
              <p14:nvPr/>
            </p14:nvContentPartPr>
            <p14:xfrm>
              <a:off x="3561586" y="2720424"/>
              <a:ext cx="2328189" cy="2114616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E1FF12-663D-4993-880E-EE690ED29C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2502" y="2701338"/>
                <a:ext cx="2365996" cy="2152428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512D6E6-B0A4-498A-81E0-12BC5039548E}"/>
              </a:ext>
            </a:extLst>
          </p:cNvPr>
          <p:cNvSpPr txBox="1"/>
          <p:nvPr/>
        </p:nvSpPr>
        <p:spPr>
          <a:xfrm>
            <a:off x="1900930" y="214508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B30518-3B93-4036-8B2E-48A5001DE137}"/>
              </a:ext>
            </a:extLst>
          </p:cNvPr>
          <p:cNvSpPr txBox="1"/>
          <p:nvPr/>
        </p:nvSpPr>
        <p:spPr>
          <a:xfrm>
            <a:off x="5177713" y="215460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401517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3E5DDA21-D8EB-4E59-928B-F9C25A4251B1}"/>
              </a:ext>
            </a:extLst>
          </p:cNvPr>
          <p:cNvSpPr/>
          <p:nvPr/>
        </p:nvSpPr>
        <p:spPr>
          <a:xfrm>
            <a:off x="8600212" y="4079992"/>
            <a:ext cx="388320" cy="19882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D4A6B1CC-E54B-418D-944D-F2F6785CDC96}"/>
              </a:ext>
            </a:extLst>
          </p:cNvPr>
          <p:cNvSpPr/>
          <p:nvPr/>
        </p:nvSpPr>
        <p:spPr>
          <a:xfrm>
            <a:off x="11362191" y="4096847"/>
            <a:ext cx="391346" cy="19882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B2B9AE-D96C-4DBB-9DB8-75D62F01408D}"/>
              </a:ext>
            </a:extLst>
          </p:cNvPr>
          <p:cNvSpPr/>
          <p:nvPr/>
        </p:nvSpPr>
        <p:spPr>
          <a:xfrm>
            <a:off x="8581432" y="1278469"/>
            <a:ext cx="410168" cy="19882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58E79A63-2C48-4DB3-8AAB-874D46F1EA8C}"/>
              </a:ext>
            </a:extLst>
          </p:cNvPr>
          <p:cNvSpPr/>
          <p:nvPr/>
        </p:nvSpPr>
        <p:spPr>
          <a:xfrm>
            <a:off x="11343369" y="1278209"/>
            <a:ext cx="410168" cy="19882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A942A-EA16-4D32-9A79-0A17ACDC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877888"/>
          </a:xfrm>
        </p:spPr>
        <p:txBody>
          <a:bodyPr>
            <a:noAutofit/>
          </a:bodyPr>
          <a:lstStyle/>
          <a:p>
            <a:r>
              <a:rPr lang="en-US" dirty="0"/>
              <a:t>Our Approach: Build An Improved Corrosion Barrier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12D8D0-DEAB-44E8-891A-AEE30839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8700"/>
            <a:ext cx="6108199" cy="5753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PbAC Products are designed to modify the Corrosion Layer to improve plate robustness</a:t>
            </a:r>
          </a:p>
          <a:p>
            <a:endParaRPr lang="en-US" dirty="0"/>
          </a:p>
          <a:p>
            <a:r>
              <a:rPr lang="en-US" dirty="0"/>
              <a:t>PbAC technology changes cured PAM “DNA”</a:t>
            </a:r>
          </a:p>
          <a:p>
            <a:pPr lvl="1"/>
            <a:r>
              <a:rPr lang="en-US" dirty="0"/>
              <a:t>Uniformly affects the active material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KEY TO ENABLEMENT</a:t>
            </a:r>
          </a:p>
          <a:p>
            <a:pPr lvl="2"/>
            <a:r>
              <a:rPr lang="en-US" dirty="0"/>
              <a:t>Discrete, uniformly distributed MR</a:t>
            </a:r>
          </a:p>
          <a:p>
            <a:pPr lvl="2"/>
            <a:endParaRPr lang="en-US" dirty="0"/>
          </a:p>
          <a:p>
            <a:r>
              <a:rPr lang="en-US" dirty="0"/>
              <a:t>During formation, PbAC is a sacrificial agent</a:t>
            </a:r>
          </a:p>
          <a:p>
            <a:pPr lvl="1"/>
            <a:r>
              <a:rPr lang="en-US" dirty="0"/>
              <a:t>Initially, energy goes to </a:t>
            </a:r>
            <a:r>
              <a:rPr lang="en-US" dirty="0" err="1"/>
              <a:t>PbO</a:t>
            </a:r>
            <a:r>
              <a:rPr lang="en-US" dirty="0"/>
              <a:t>/PbSO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dirty="0"/>
              <a:t> MR oxidation</a:t>
            </a:r>
          </a:p>
          <a:p>
            <a:pPr lvl="1"/>
            <a:r>
              <a:rPr lang="en-US" dirty="0"/>
              <a:t>Tempers energy delivery to system</a:t>
            </a:r>
          </a:p>
          <a:p>
            <a:pPr lvl="1"/>
            <a:endParaRPr lang="en-US" dirty="0"/>
          </a:p>
          <a:p>
            <a:r>
              <a:rPr lang="en-US" dirty="0"/>
              <a:t>A lasting effect on Corrosion Layer after formation</a:t>
            </a:r>
          </a:p>
          <a:p>
            <a:pPr lvl="1"/>
            <a:r>
              <a:rPr lang="en-US" dirty="0"/>
              <a:t>Thinner, denser, more uniform</a:t>
            </a:r>
          </a:p>
          <a:p>
            <a:pPr lvl="1"/>
            <a:r>
              <a:rPr lang="en-US" dirty="0"/>
              <a:t>Improved Grid-to-Mass Adhesion</a:t>
            </a:r>
          </a:p>
          <a:p>
            <a:pPr lvl="1"/>
            <a:r>
              <a:rPr lang="en-US" dirty="0"/>
              <a:t>Changes persists through life</a:t>
            </a:r>
          </a:p>
          <a:p>
            <a:pPr lvl="1"/>
            <a:r>
              <a:rPr lang="en-US" dirty="0"/>
              <a:t>Shield grid from acid to prolong life</a:t>
            </a:r>
          </a:p>
        </p:txBody>
      </p:sp>
      <p:sp>
        <p:nvSpPr>
          <p:cNvPr id="536" name="Slide Number Placeholder 8">
            <a:extLst>
              <a:ext uri="{FF2B5EF4-FFF2-40B4-BE49-F238E27FC236}">
                <a16:creationId xmlns:a16="http://schemas.microsoft.com/office/drawing/2014/main" id="{BD700068-61F7-4C78-B9D3-E8E0ED57AA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CB7E8F-3846-42B0-9553-11FB5CCF4B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46D341-6261-48A1-B6DE-DF8D04BD38EE}"/>
              </a:ext>
            </a:extLst>
          </p:cNvPr>
          <p:cNvSpPr/>
          <p:nvPr/>
        </p:nvSpPr>
        <p:spPr>
          <a:xfrm>
            <a:off x="8165943" y="1278469"/>
            <a:ext cx="640080" cy="1988258"/>
          </a:xfrm>
          <a:prstGeom prst="rect">
            <a:avLst/>
          </a:prstGeom>
          <a:pattFill prst="pct7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C07456-0ABE-4E49-ADB9-8F55FAFA23B3}"/>
              </a:ext>
            </a:extLst>
          </p:cNvPr>
          <p:cNvGrpSpPr/>
          <p:nvPr/>
        </p:nvGrpSpPr>
        <p:grpSpPr>
          <a:xfrm>
            <a:off x="6829913" y="1226790"/>
            <a:ext cx="1436456" cy="2076908"/>
            <a:chOff x="6829913" y="1175988"/>
            <a:chExt cx="1436456" cy="2076908"/>
          </a:xfrm>
          <a:solidFill>
            <a:schemeClr val="accent6">
              <a:lumMod val="5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1083D13-BFF8-4AA1-9DA4-76489177F28D}"/>
                </a:ext>
              </a:extLst>
            </p:cNvPr>
            <p:cNvSpPr/>
            <p:nvPr/>
          </p:nvSpPr>
          <p:spPr>
            <a:xfrm rot="605104">
              <a:off x="7506694" y="194744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4A828AF-8430-49DF-8A61-16B17A2FCAB4}"/>
                </a:ext>
              </a:extLst>
            </p:cNvPr>
            <p:cNvSpPr/>
            <p:nvPr/>
          </p:nvSpPr>
          <p:spPr>
            <a:xfrm rot="885157">
              <a:off x="7505827" y="131164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3611897-CB95-4E08-940C-6936254FC6BA}"/>
                </a:ext>
              </a:extLst>
            </p:cNvPr>
            <p:cNvSpPr/>
            <p:nvPr/>
          </p:nvSpPr>
          <p:spPr>
            <a:xfrm rot="19744180">
              <a:off x="7534849" y="162577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A41BA0B-1073-4A08-8CD6-C76941C79698}"/>
                </a:ext>
              </a:extLst>
            </p:cNvPr>
            <p:cNvSpPr/>
            <p:nvPr/>
          </p:nvSpPr>
          <p:spPr>
            <a:xfrm rot="4361249">
              <a:off x="7315134" y="157838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1130D2C3-F16C-471F-9A7F-D802B78FDA38}"/>
                </a:ext>
              </a:extLst>
            </p:cNvPr>
            <p:cNvSpPr/>
            <p:nvPr/>
          </p:nvSpPr>
          <p:spPr>
            <a:xfrm rot="19744180">
              <a:off x="7388228" y="202641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E190D6A-A787-43A0-9C28-CDA42EE52308}"/>
                </a:ext>
              </a:extLst>
            </p:cNvPr>
            <p:cNvSpPr/>
            <p:nvPr/>
          </p:nvSpPr>
          <p:spPr>
            <a:xfrm rot="11685157">
              <a:off x="7339798" y="294346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653FB323-876F-42A6-A9F8-9F4732B226C9}"/>
                </a:ext>
              </a:extLst>
            </p:cNvPr>
            <p:cNvSpPr/>
            <p:nvPr/>
          </p:nvSpPr>
          <p:spPr>
            <a:xfrm rot="15161249">
              <a:off x="7638608" y="276124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D632E82-5F8E-4F10-AA34-3530F8B7257A}"/>
                </a:ext>
              </a:extLst>
            </p:cNvPr>
            <p:cNvSpPr/>
            <p:nvPr/>
          </p:nvSpPr>
          <p:spPr>
            <a:xfrm rot="13895747">
              <a:off x="7272546" y="248579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2FC251A-6A8A-46E3-BB75-2015C3B0863E}"/>
                </a:ext>
              </a:extLst>
            </p:cNvPr>
            <p:cNvSpPr/>
            <p:nvPr/>
          </p:nvSpPr>
          <p:spPr>
            <a:xfrm rot="11685157">
              <a:off x="7530153" y="252901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747D580-1D6C-46CA-B95F-43A75A69EBAF}"/>
                </a:ext>
              </a:extLst>
            </p:cNvPr>
            <p:cNvSpPr/>
            <p:nvPr/>
          </p:nvSpPr>
          <p:spPr>
            <a:xfrm rot="8944180">
              <a:off x="7397739" y="240220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2FAE6E5-3D35-4B4B-9C54-41F6102D1077}"/>
                </a:ext>
              </a:extLst>
            </p:cNvPr>
            <p:cNvSpPr/>
            <p:nvPr/>
          </p:nvSpPr>
          <p:spPr>
            <a:xfrm rot="18613346">
              <a:off x="6785468" y="1450308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F931F155-E979-4DB5-B401-765A27E8DADB}"/>
                </a:ext>
              </a:extLst>
            </p:cNvPr>
            <p:cNvSpPr/>
            <p:nvPr/>
          </p:nvSpPr>
          <p:spPr>
            <a:xfrm rot="17347844">
              <a:off x="7026156" y="149938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1B6ED6CE-F6D2-4C1E-A892-8E66B471621E}"/>
                </a:ext>
              </a:extLst>
            </p:cNvPr>
            <p:cNvSpPr/>
            <p:nvPr/>
          </p:nvSpPr>
          <p:spPr>
            <a:xfrm rot="12396277">
              <a:off x="6899878" y="1951442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3FE9F37-1EBA-4AFE-9A05-5E25877191E2}"/>
                </a:ext>
              </a:extLst>
            </p:cNvPr>
            <p:cNvSpPr/>
            <p:nvPr/>
          </p:nvSpPr>
          <p:spPr>
            <a:xfrm rot="10770693">
              <a:off x="6972065" y="2571663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7C61501-0A53-4BF1-8211-1CECAD14E95A}"/>
                </a:ext>
              </a:extLst>
            </p:cNvPr>
            <p:cNvSpPr/>
            <p:nvPr/>
          </p:nvSpPr>
          <p:spPr>
            <a:xfrm rot="4337254">
              <a:off x="6672676" y="276986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CAE5A29-DFC6-4248-B524-24F86ACCD930}"/>
                </a:ext>
              </a:extLst>
            </p:cNvPr>
            <p:cNvSpPr/>
            <p:nvPr/>
          </p:nvSpPr>
          <p:spPr>
            <a:xfrm rot="7813346">
              <a:off x="7138725" y="279569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88B1B265-F170-4299-A305-CF57A00911B4}"/>
                </a:ext>
              </a:extLst>
            </p:cNvPr>
            <p:cNvSpPr/>
            <p:nvPr/>
          </p:nvSpPr>
          <p:spPr>
            <a:xfrm rot="6547844">
              <a:off x="6799014" y="251515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334C602F-D45A-4E10-BF5B-186F694AFC6C}"/>
                </a:ext>
              </a:extLst>
            </p:cNvPr>
            <p:cNvSpPr/>
            <p:nvPr/>
          </p:nvSpPr>
          <p:spPr>
            <a:xfrm rot="19734298">
              <a:off x="6829913" y="209886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3743D0C5-967D-4E60-9F0B-0C48C95F3179}"/>
              </a:ext>
            </a:extLst>
          </p:cNvPr>
          <p:cNvSpPr/>
          <p:nvPr/>
        </p:nvSpPr>
        <p:spPr>
          <a:xfrm>
            <a:off x="9137915" y="1872492"/>
            <a:ext cx="412307" cy="818223"/>
          </a:xfrm>
          <a:prstGeom prst="rightArrow">
            <a:avLst/>
          </a:prstGeom>
          <a:solidFill>
            <a:srgbClr val="4472C4"/>
          </a:solidFill>
          <a:ln w="19050">
            <a:solidFill>
              <a:srgbClr val="1B3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664A9AB-91CC-4D38-8FF2-83E25A908982}"/>
              </a:ext>
            </a:extLst>
          </p:cNvPr>
          <p:cNvSpPr txBox="1"/>
          <p:nvPr/>
        </p:nvSpPr>
        <p:spPr>
          <a:xfrm>
            <a:off x="8383909" y="3219682"/>
            <a:ext cx="1931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AA00"/>
                </a:solidFill>
              </a:rPr>
              <a:t>Acid</a:t>
            </a:r>
            <a:endParaRPr lang="en-US" b="1" baseline="-25000" dirty="0">
              <a:solidFill>
                <a:srgbClr val="FFAA00"/>
              </a:solidFill>
            </a:endParaRP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Alloy Components</a:t>
            </a:r>
          </a:p>
          <a:p>
            <a:pPr algn="ctr"/>
            <a:r>
              <a:rPr lang="en-US" b="1" dirty="0">
                <a:solidFill>
                  <a:srgbClr val="4472C4"/>
                </a:solidFill>
              </a:rPr>
              <a:t>Molecular Rebar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003FA9B-4657-4633-A7B4-C26726876F52}"/>
              </a:ext>
            </a:extLst>
          </p:cNvPr>
          <p:cNvSpPr/>
          <p:nvPr/>
        </p:nvSpPr>
        <p:spPr>
          <a:xfrm>
            <a:off x="8161885" y="4080625"/>
            <a:ext cx="456106" cy="19882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Arrow: Right 209">
            <a:extLst>
              <a:ext uri="{FF2B5EF4-FFF2-40B4-BE49-F238E27FC236}">
                <a16:creationId xmlns:a16="http://schemas.microsoft.com/office/drawing/2014/main" id="{8A36EED5-6BAA-4149-B09A-D88FCDECCFFA}"/>
              </a:ext>
            </a:extLst>
          </p:cNvPr>
          <p:cNvSpPr/>
          <p:nvPr/>
        </p:nvSpPr>
        <p:spPr>
          <a:xfrm>
            <a:off x="9137585" y="4672491"/>
            <a:ext cx="412307" cy="818223"/>
          </a:xfrm>
          <a:prstGeom prst="rightArrow">
            <a:avLst/>
          </a:prstGeom>
          <a:solidFill>
            <a:srgbClr val="4472C4"/>
          </a:solidFill>
          <a:ln w="19050">
            <a:solidFill>
              <a:srgbClr val="1B3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6680DCDF-33BC-400C-AA5A-BCC6FD7DC641}"/>
              </a:ext>
            </a:extLst>
          </p:cNvPr>
          <p:cNvSpPr/>
          <p:nvPr/>
        </p:nvSpPr>
        <p:spPr>
          <a:xfrm rot="605104">
            <a:off x="7638501" y="4967483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935BB052-4B3F-4634-AAF7-E5F3C8671A12}"/>
              </a:ext>
            </a:extLst>
          </p:cNvPr>
          <p:cNvSpPr/>
          <p:nvPr/>
        </p:nvSpPr>
        <p:spPr>
          <a:xfrm rot="885157">
            <a:off x="7640824" y="4176123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E244CB37-4393-4D1E-9C13-8FE090B282FB}"/>
              </a:ext>
            </a:extLst>
          </p:cNvPr>
          <p:cNvSpPr/>
          <p:nvPr/>
        </p:nvSpPr>
        <p:spPr>
          <a:xfrm rot="19744180">
            <a:off x="7666158" y="4231045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3DF0E205-5416-436A-9519-D13185C6B1F1}"/>
              </a:ext>
            </a:extLst>
          </p:cNvPr>
          <p:cNvSpPr/>
          <p:nvPr/>
        </p:nvSpPr>
        <p:spPr>
          <a:xfrm rot="4361249">
            <a:off x="7809649" y="4464428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5198EA39-A72A-4E49-92C4-8579093FFF0F}"/>
              </a:ext>
            </a:extLst>
          </p:cNvPr>
          <p:cNvSpPr/>
          <p:nvPr/>
        </p:nvSpPr>
        <p:spPr>
          <a:xfrm rot="19744180">
            <a:off x="7652880" y="4605044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EB8E5982-9DAD-46A0-A375-091423A967F5}"/>
              </a:ext>
            </a:extLst>
          </p:cNvPr>
          <p:cNvSpPr/>
          <p:nvPr/>
        </p:nvSpPr>
        <p:spPr>
          <a:xfrm rot="12089071">
            <a:off x="7312779" y="4797985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7C18C0C2-2747-43D2-B921-7DB5F51B53E4}"/>
              </a:ext>
            </a:extLst>
          </p:cNvPr>
          <p:cNvSpPr/>
          <p:nvPr/>
        </p:nvSpPr>
        <p:spPr>
          <a:xfrm rot="15161249">
            <a:off x="7792758" y="5291946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88054E66-02CE-42F9-B05F-44517EABDEBD}"/>
              </a:ext>
            </a:extLst>
          </p:cNvPr>
          <p:cNvSpPr/>
          <p:nvPr/>
        </p:nvSpPr>
        <p:spPr>
          <a:xfrm rot="13895747">
            <a:off x="7731497" y="5531377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75E685AC-BCE1-419E-BDF9-EEEA2AB16854}"/>
              </a:ext>
            </a:extLst>
          </p:cNvPr>
          <p:cNvSpPr/>
          <p:nvPr/>
        </p:nvSpPr>
        <p:spPr>
          <a:xfrm rot="11685157">
            <a:off x="7636608" y="5166587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1FE92494-5814-47EE-A78B-0361330653F3}"/>
              </a:ext>
            </a:extLst>
          </p:cNvPr>
          <p:cNvSpPr/>
          <p:nvPr/>
        </p:nvSpPr>
        <p:spPr>
          <a:xfrm rot="8944180">
            <a:off x="7668900" y="4992128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D27747B3-DD32-4FD2-9BE6-6C81E7941DC2}"/>
              </a:ext>
            </a:extLst>
          </p:cNvPr>
          <p:cNvSpPr/>
          <p:nvPr/>
        </p:nvSpPr>
        <p:spPr>
          <a:xfrm rot="18613346">
            <a:off x="6748624" y="4331145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7A370B47-6B51-4407-B7EF-6B877C99FB92}"/>
              </a:ext>
            </a:extLst>
          </p:cNvPr>
          <p:cNvSpPr/>
          <p:nvPr/>
        </p:nvSpPr>
        <p:spPr>
          <a:xfrm rot="17347844">
            <a:off x="7073752" y="4348599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09BAC9F0-5328-4AFE-AD67-DD3B85722BAA}"/>
              </a:ext>
            </a:extLst>
          </p:cNvPr>
          <p:cNvSpPr/>
          <p:nvPr/>
        </p:nvSpPr>
        <p:spPr>
          <a:xfrm rot="12396277">
            <a:off x="6902782" y="4749026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3B7BA6BF-F3C8-468A-9848-DCFE0A44A4D8}"/>
              </a:ext>
            </a:extLst>
          </p:cNvPr>
          <p:cNvSpPr/>
          <p:nvPr/>
        </p:nvSpPr>
        <p:spPr>
          <a:xfrm rot="10770693">
            <a:off x="6839287" y="5244134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E885030A-84CF-4363-AE6C-48BE27EE8FBE}"/>
              </a:ext>
            </a:extLst>
          </p:cNvPr>
          <p:cNvSpPr/>
          <p:nvPr/>
        </p:nvSpPr>
        <p:spPr>
          <a:xfrm rot="4337254">
            <a:off x="6662054" y="5290979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35367102-3459-4DC4-8D0D-AD774CDF625C}"/>
              </a:ext>
            </a:extLst>
          </p:cNvPr>
          <p:cNvSpPr/>
          <p:nvPr/>
        </p:nvSpPr>
        <p:spPr>
          <a:xfrm rot="7813346">
            <a:off x="6757521" y="5285452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563D480-F680-49CF-B637-652E256AA562}"/>
              </a:ext>
            </a:extLst>
          </p:cNvPr>
          <p:cNvSpPr/>
          <p:nvPr/>
        </p:nvSpPr>
        <p:spPr>
          <a:xfrm rot="6547844">
            <a:off x="6893944" y="5035521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3C009BF4-B30E-4B40-B662-F2E12830E1FA}"/>
              </a:ext>
            </a:extLst>
          </p:cNvPr>
          <p:cNvSpPr/>
          <p:nvPr/>
        </p:nvSpPr>
        <p:spPr>
          <a:xfrm rot="19734298">
            <a:off x="6808695" y="4678602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BC3026FA-38D0-40CC-BCE0-EFCC00A0E895}"/>
              </a:ext>
            </a:extLst>
          </p:cNvPr>
          <p:cNvSpPr/>
          <p:nvPr/>
        </p:nvSpPr>
        <p:spPr>
          <a:xfrm rot="13230183">
            <a:off x="6777725" y="4279148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C07E0BC4-D0EE-4865-8596-B86D7283C220}"/>
              </a:ext>
            </a:extLst>
          </p:cNvPr>
          <p:cNvSpPr/>
          <p:nvPr/>
        </p:nvSpPr>
        <p:spPr>
          <a:xfrm rot="10592866">
            <a:off x="7270566" y="4561259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A50AE582-B3F7-4DFE-A369-B44590DE781B}"/>
              </a:ext>
            </a:extLst>
          </p:cNvPr>
          <p:cNvSpPr/>
          <p:nvPr/>
        </p:nvSpPr>
        <p:spPr>
          <a:xfrm rot="10592866">
            <a:off x="7233567" y="4284936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2265B0E6-341B-4799-9E2B-3DBFC28F1120}"/>
              </a:ext>
            </a:extLst>
          </p:cNvPr>
          <p:cNvSpPr/>
          <p:nvPr/>
        </p:nvSpPr>
        <p:spPr>
          <a:xfrm rot="7813346">
            <a:off x="7186638" y="4551441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4310D295-0330-436A-8EBB-1C67FC1E415E}"/>
              </a:ext>
            </a:extLst>
          </p:cNvPr>
          <p:cNvSpPr/>
          <p:nvPr/>
        </p:nvSpPr>
        <p:spPr>
          <a:xfrm rot="4136870">
            <a:off x="7109686" y="5029204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F2092F7A-EC2B-4543-8A4D-5A729AC9483E}"/>
              </a:ext>
            </a:extLst>
          </p:cNvPr>
          <p:cNvSpPr/>
          <p:nvPr/>
        </p:nvSpPr>
        <p:spPr>
          <a:xfrm rot="10592866">
            <a:off x="6861265" y="4945298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28D5D892-9F44-49AA-B3F2-BFFB515BAA6B}"/>
              </a:ext>
            </a:extLst>
          </p:cNvPr>
          <p:cNvSpPr/>
          <p:nvPr/>
        </p:nvSpPr>
        <p:spPr>
          <a:xfrm rot="8632699">
            <a:off x="7089689" y="5198651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66E6D1CF-5470-4E2E-87DA-BC4DFDA4CFFB}"/>
              </a:ext>
            </a:extLst>
          </p:cNvPr>
          <p:cNvSpPr/>
          <p:nvPr/>
        </p:nvSpPr>
        <p:spPr>
          <a:xfrm rot="11664616">
            <a:off x="7664432" y="5858760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BAD504FA-FE39-46CD-BF17-94E2A31A80BF}"/>
              </a:ext>
            </a:extLst>
          </p:cNvPr>
          <p:cNvSpPr/>
          <p:nvPr/>
        </p:nvSpPr>
        <p:spPr>
          <a:xfrm rot="7813346">
            <a:off x="7662456" y="5712691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6169AFAD-D8FF-4DCA-A688-83EF66B7D0FB}"/>
              </a:ext>
            </a:extLst>
          </p:cNvPr>
          <p:cNvSpPr/>
          <p:nvPr/>
        </p:nvSpPr>
        <p:spPr>
          <a:xfrm rot="207173">
            <a:off x="7367454" y="5313617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E2D1909F-4A9C-459A-97F6-CAD5D37ECAED}"/>
              </a:ext>
            </a:extLst>
          </p:cNvPr>
          <p:cNvSpPr/>
          <p:nvPr/>
        </p:nvSpPr>
        <p:spPr>
          <a:xfrm rot="9276742">
            <a:off x="6831538" y="5565070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4DC80AFC-25BB-4C3D-88D1-E34AD72729AA}"/>
              </a:ext>
            </a:extLst>
          </p:cNvPr>
          <p:cNvSpPr/>
          <p:nvPr/>
        </p:nvSpPr>
        <p:spPr>
          <a:xfrm rot="386977">
            <a:off x="6842288" y="5901486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56115641-D28C-4D5B-BD55-1A3A63E0DB2A}"/>
              </a:ext>
            </a:extLst>
          </p:cNvPr>
          <p:cNvSpPr/>
          <p:nvPr/>
        </p:nvSpPr>
        <p:spPr>
          <a:xfrm rot="7813346">
            <a:off x="6776944" y="5723783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4B6FC207-8864-45E0-B23F-1E9B8F9A53EA}"/>
              </a:ext>
            </a:extLst>
          </p:cNvPr>
          <p:cNvSpPr/>
          <p:nvPr/>
        </p:nvSpPr>
        <p:spPr>
          <a:xfrm rot="20754839">
            <a:off x="7433035" y="5510984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4454D6EC-1F5C-4F97-A445-3493A0552197}"/>
              </a:ext>
            </a:extLst>
          </p:cNvPr>
          <p:cNvSpPr/>
          <p:nvPr/>
        </p:nvSpPr>
        <p:spPr>
          <a:xfrm rot="6002240">
            <a:off x="7118467" y="5662257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FB0DDAEA-5D6F-430B-B6E2-B536FD59B3FB}"/>
              </a:ext>
            </a:extLst>
          </p:cNvPr>
          <p:cNvSpPr/>
          <p:nvPr/>
        </p:nvSpPr>
        <p:spPr>
          <a:xfrm rot="386977">
            <a:off x="7213624" y="5862744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2F788653-2E93-42B5-8855-4DB56D999D87}"/>
              </a:ext>
            </a:extLst>
          </p:cNvPr>
          <p:cNvSpPr/>
          <p:nvPr/>
        </p:nvSpPr>
        <p:spPr>
          <a:xfrm rot="18148607">
            <a:off x="7355185" y="5721614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A820520E-54D1-4518-85DB-EDB29A1EF6E3}"/>
              </a:ext>
            </a:extLst>
          </p:cNvPr>
          <p:cNvSpPr/>
          <p:nvPr/>
        </p:nvSpPr>
        <p:spPr>
          <a:xfrm rot="13655173">
            <a:off x="7585120" y="4635765"/>
            <a:ext cx="640080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3352EB5F-E975-4069-9D21-9F7E5FAD33AE}"/>
              </a:ext>
            </a:extLst>
          </p:cNvPr>
          <p:cNvSpPr/>
          <p:nvPr/>
        </p:nvSpPr>
        <p:spPr>
          <a:xfrm>
            <a:off x="10926975" y="4096511"/>
            <a:ext cx="445607" cy="19882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id="{030B4523-758D-45FA-A40E-FE7AEA2C2FD8}"/>
              </a:ext>
            </a:extLst>
          </p:cNvPr>
          <p:cNvSpPr/>
          <p:nvPr/>
        </p:nvSpPr>
        <p:spPr>
          <a:xfrm rot="605104">
            <a:off x="10428260" y="4983369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: Rounded Corners 309">
            <a:extLst>
              <a:ext uri="{FF2B5EF4-FFF2-40B4-BE49-F238E27FC236}">
                <a16:creationId xmlns:a16="http://schemas.microsoft.com/office/drawing/2014/main" id="{D13E855A-7913-44F6-A9E2-77ED19B192AF}"/>
              </a:ext>
            </a:extLst>
          </p:cNvPr>
          <p:cNvSpPr/>
          <p:nvPr/>
        </p:nvSpPr>
        <p:spPr>
          <a:xfrm rot="885157">
            <a:off x="10430583" y="4192009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C090FCA8-DA68-40F7-BE15-8ED2B3BA2FA1}"/>
              </a:ext>
            </a:extLst>
          </p:cNvPr>
          <p:cNvSpPr/>
          <p:nvPr/>
        </p:nvSpPr>
        <p:spPr>
          <a:xfrm rot="19744180">
            <a:off x="10455917" y="4246931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579EB99A-CBF5-43AB-A276-5A8942DD8A93}"/>
              </a:ext>
            </a:extLst>
          </p:cNvPr>
          <p:cNvSpPr/>
          <p:nvPr/>
        </p:nvSpPr>
        <p:spPr>
          <a:xfrm rot="4361249">
            <a:off x="10599408" y="4480314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957EFF39-F50B-4807-8E33-76370D1FC7C5}"/>
              </a:ext>
            </a:extLst>
          </p:cNvPr>
          <p:cNvSpPr/>
          <p:nvPr/>
        </p:nvSpPr>
        <p:spPr>
          <a:xfrm rot="19744180">
            <a:off x="10442639" y="4620930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id="{D78F9847-174A-4CDD-994F-ADFF2A07AD9D}"/>
              </a:ext>
            </a:extLst>
          </p:cNvPr>
          <p:cNvSpPr/>
          <p:nvPr/>
        </p:nvSpPr>
        <p:spPr>
          <a:xfrm rot="12089071">
            <a:off x="10102538" y="4813871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DC4F42F8-44D7-429D-BA32-2B2B6D5F0F43}"/>
              </a:ext>
            </a:extLst>
          </p:cNvPr>
          <p:cNvSpPr/>
          <p:nvPr/>
        </p:nvSpPr>
        <p:spPr>
          <a:xfrm rot="15161249">
            <a:off x="10582517" y="5307832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3273B470-0F0A-4EFB-A0E6-E5C96468952A}"/>
              </a:ext>
            </a:extLst>
          </p:cNvPr>
          <p:cNvSpPr/>
          <p:nvPr/>
        </p:nvSpPr>
        <p:spPr>
          <a:xfrm rot="13895747">
            <a:off x="10521256" y="5547263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6AE8CA92-9A8B-45C5-9471-F7E078C1D8EA}"/>
              </a:ext>
            </a:extLst>
          </p:cNvPr>
          <p:cNvSpPr/>
          <p:nvPr/>
        </p:nvSpPr>
        <p:spPr>
          <a:xfrm rot="11685157">
            <a:off x="10426367" y="5182473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id="{031FFC04-4F26-44E9-8B06-3B4C68BE0A95}"/>
              </a:ext>
            </a:extLst>
          </p:cNvPr>
          <p:cNvSpPr/>
          <p:nvPr/>
        </p:nvSpPr>
        <p:spPr>
          <a:xfrm rot="8944180">
            <a:off x="10458659" y="5008014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62F67ABC-40EA-4080-8263-F9E0016DF3FC}"/>
              </a:ext>
            </a:extLst>
          </p:cNvPr>
          <p:cNvSpPr/>
          <p:nvPr/>
        </p:nvSpPr>
        <p:spPr>
          <a:xfrm rot="18613346">
            <a:off x="9538383" y="4347031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id="{B7586EED-6C98-46B2-B156-B0C1077459DF}"/>
              </a:ext>
            </a:extLst>
          </p:cNvPr>
          <p:cNvSpPr/>
          <p:nvPr/>
        </p:nvSpPr>
        <p:spPr>
          <a:xfrm rot="17347844">
            <a:off x="9863511" y="4364485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id="{79E56B49-BECA-4F5A-A26F-B70579BADD53}"/>
              </a:ext>
            </a:extLst>
          </p:cNvPr>
          <p:cNvSpPr/>
          <p:nvPr/>
        </p:nvSpPr>
        <p:spPr>
          <a:xfrm rot="12396277">
            <a:off x="9692541" y="4764912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id="{BF4982E1-D470-4344-B3DF-A1F82175B307}"/>
              </a:ext>
            </a:extLst>
          </p:cNvPr>
          <p:cNvSpPr/>
          <p:nvPr/>
        </p:nvSpPr>
        <p:spPr>
          <a:xfrm rot="10770693">
            <a:off x="9629046" y="5260020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id="{238D9DBB-56BC-4008-8007-7ECD49E221D0}"/>
              </a:ext>
            </a:extLst>
          </p:cNvPr>
          <p:cNvSpPr/>
          <p:nvPr/>
        </p:nvSpPr>
        <p:spPr>
          <a:xfrm rot="4337254">
            <a:off x="9451813" y="5306865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C2A26E46-2421-4E87-9466-7E3808323D9A}"/>
              </a:ext>
            </a:extLst>
          </p:cNvPr>
          <p:cNvSpPr/>
          <p:nvPr/>
        </p:nvSpPr>
        <p:spPr>
          <a:xfrm rot="7813346">
            <a:off x="9547280" y="5301338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3DC1D383-B5CD-4C1F-AC6F-045906D76A7D}"/>
              </a:ext>
            </a:extLst>
          </p:cNvPr>
          <p:cNvSpPr/>
          <p:nvPr/>
        </p:nvSpPr>
        <p:spPr>
          <a:xfrm rot="6547844">
            <a:off x="9683703" y="5051407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FB8A2ABE-1DBD-4CA2-B172-01FD481E4F1B}"/>
              </a:ext>
            </a:extLst>
          </p:cNvPr>
          <p:cNvSpPr/>
          <p:nvPr/>
        </p:nvSpPr>
        <p:spPr>
          <a:xfrm rot="19734298">
            <a:off x="9598454" y="4694488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DA4A5E02-1DF6-4402-B4BD-08AE3F3D0827}"/>
              </a:ext>
            </a:extLst>
          </p:cNvPr>
          <p:cNvSpPr/>
          <p:nvPr/>
        </p:nvSpPr>
        <p:spPr>
          <a:xfrm rot="13230183">
            <a:off x="9567484" y="4295034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DC74E782-8A4B-45D9-B21E-FCF8E31E37B4}"/>
              </a:ext>
            </a:extLst>
          </p:cNvPr>
          <p:cNvSpPr/>
          <p:nvPr/>
        </p:nvSpPr>
        <p:spPr>
          <a:xfrm rot="10592866">
            <a:off x="10060325" y="4577145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41FA0497-06C1-4D36-ADEC-ACB56E52453A}"/>
              </a:ext>
            </a:extLst>
          </p:cNvPr>
          <p:cNvSpPr/>
          <p:nvPr/>
        </p:nvSpPr>
        <p:spPr>
          <a:xfrm rot="10592866">
            <a:off x="10023326" y="4300822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D32C2F7C-DE85-404A-B7D3-FE2D25A3737B}"/>
              </a:ext>
            </a:extLst>
          </p:cNvPr>
          <p:cNvSpPr/>
          <p:nvPr/>
        </p:nvSpPr>
        <p:spPr>
          <a:xfrm rot="7813346">
            <a:off x="9976397" y="4567327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DF820780-2AC3-4D8D-A24A-A6259A9CBBDD}"/>
              </a:ext>
            </a:extLst>
          </p:cNvPr>
          <p:cNvSpPr/>
          <p:nvPr/>
        </p:nvSpPr>
        <p:spPr>
          <a:xfrm rot="4136870">
            <a:off x="9899445" y="5045090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EB4E4FD5-215F-4EA0-B588-CE01E06C41BB}"/>
              </a:ext>
            </a:extLst>
          </p:cNvPr>
          <p:cNvSpPr/>
          <p:nvPr/>
        </p:nvSpPr>
        <p:spPr>
          <a:xfrm rot="10592866">
            <a:off x="9651024" y="4961184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FE5995DA-A0BC-4FBC-AA9B-78964391A76F}"/>
              </a:ext>
            </a:extLst>
          </p:cNvPr>
          <p:cNvSpPr/>
          <p:nvPr/>
        </p:nvSpPr>
        <p:spPr>
          <a:xfrm rot="8632699">
            <a:off x="9879448" y="5214537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id="{5FAD8661-3CE2-4716-A277-9569C18D6634}"/>
              </a:ext>
            </a:extLst>
          </p:cNvPr>
          <p:cNvSpPr/>
          <p:nvPr/>
        </p:nvSpPr>
        <p:spPr>
          <a:xfrm rot="11664616">
            <a:off x="10454191" y="5874646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AA36DEDF-73C7-4FA5-AAD7-BD6F6DA4C320}"/>
              </a:ext>
            </a:extLst>
          </p:cNvPr>
          <p:cNvSpPr/>
          <p:nvPr/>
        </p:nvSpPr>
        <p:spPr>
          <a:xfrm rot="7813346">
            <a:off x="10452215" y="5728577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68DDC2E5-3300-45D1-9994-DC23E1E8A650}"/>
              </a:ext>
            </a:extLst>
          </p:cNvPr>
          <p:cNvSpPr/>
          <p:nvPr/>
        </p:nvSpPr>
        <p:spPr>
          <a:xfrm rot="207173">
            <a:off x="10157213" y="5329503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0E4E1D53-829B-4326-8DB4-8647D1EAA026}"/>
              </a:ext>
            </a:extLst>
          </p:cNvPr>
          <p:cNvSpPr/>
          <p:nvPr/>
        </p:nvSpPr>
        <p:spPr>
          <a:xfrm rot="9276742">
            <a:off x="9621297" y="5580956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id="{AA725B63-72ED-411E-98F6-74F866982209}"/>
              </a:ext>
            </a:extLst>
          </p:cNvPr>
          <p:cNvSpPr/>
          <p:nvPr/>
        </p:nvSpPr>
        <p:spPr>
          <a:xfrm rot="386977">
            <a:off x="9632047" y="5917372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id="{AFE6F57E-75B3-4A22-9400-91550DF50C5C}"/>
              </a:ext>
            </a:extLst>
          </p:cNvPr>
          <p:cNvSpPr/>
          <p:nvPr/>
        </p:nvSpPr>
        <p:spPr>
          <a:xfrm rot="7813346">
            <a:off x="9566703" y="5739669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id="{9D13E580-928C-43BA-88EE-CCDD9F032221}"/>
              </a:ext>
            </a:extLst>
          </p:cNvPr>
          <p:cNvSpPr/>
          <p:nvPr/>
        </p:nvSpPr>
        <p:spPr>
          <a:xfrm rot="20754839">
            <a:off x="10222794" y="5526870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: Rounded Corners 340">
            <a:extLst>
              <a:ext uri="{FF2B5EF4-FFF2-40B4-BE49-F238E27FC236}">
                <a16:creationId xmlns:a16="http://schemas.microsoft.com/office/drawing/2014/main" id="{573B5929-FAB2-4710-8DA1-AA6AC72944E0}"/>
              </a:ext>
            </a:extLst>
          </p:cNvPr>
          <p:cNvSpPr/>
          <p:nvPr/>
        </p:nvSpPr>
        <p:spPr>
          <a:xfrm rot="6002240">
            <a:off x="9908226" y="5678143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id="{566B3885-5F65-48A5-9D68-BEA817BB307B}"/>
              </a:ext>
            </a:extLst>
          </p:cNvPr>
          <p:cNvSpPr/>
          <p:nvPr/>
        </p:nvSpPr>
        <p:spPr>
          <a:xfrm rot="386977">
            <a:off x="10003383" y="5878630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D2C5D0C1-B59C-4091-91FB-DA49E5BC6FBF}"/>
              </a:ext>
            </a:extLst>
          </p:cNvPr>
          <p:cNvSpPr/>
          <p:nvPr/>
        </p:nvSpPr>
        <p:spPr>
          <a:xfrm rot="18148607">
            <a:off x="10144944" y="5737500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: Rounded Corners 343">
            <a:extLst>
              <a:ext uri="{FF2B5EF4-FFF2-40B4-BE49-F238E27FC236}">
                <a16:creationId xmlns:a16="http://schemas.microsoft.com/office/drawing/2014/main" id="{B0872726-630A-4D0B-BB13-3131753BDBBD}"/>
              </a:ext>
            </a:extLst>
          </p:cNvPr>
          <p:cNvSpPr/>
          <p:nvPr/>
        </p:nvSpPr>
        <p:spPr>
          <a:xfrm rot="13655173">
            <a:off x="10374879" y="4651651"/>
            <a:ext cx="640080" cy="137160"/>
          </a:xfrm>
          <a:prstGeom prst="roundRect">
            <a:avLst/>
          </a:prstGeom>
          <a:solidFill>
            <a:srgbClr val="43200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5BAA7EA-B919-4F78-ADEE-913724970F45}"/>
              </a:ext>
            </a:extLst>
          </p:cNvPr>
          <p:cNvSpPr/>
          <p:nvPr/>
        </p:nvSpPr>
        <p:spPr>
          <a:xfrm>
            <a:off x="10927880" y="1278209"/>
            <a:ext cx="640080" cy="1988258"/>
          </a:xfrm>
          <a:prstGeom prst="rect">
            <a:avLst/>
          </a:prstGeom>
          <a:pattFill prst="pct7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4E476B81-8C3B-402C-A923-CA9BF2A0803C}"/>
              </a:ext>
            </a:extLst>
          </p:cNvPr>
          <p:cNvGrpSpPr/>
          <p:nvPr/>
        </p:nvGrpSpPr>
        <p:grpSpPr>
          <a:xfrm>
            <a:off x="9591850" y="1226530"/>
            <a:ext cx="1436456" cy="2076908"/>
            <a:chOff x="6829913" y="1175988"/>
            <a:chExt cx="1436456" cy="2076908"/>
          </a:xfrm>
          <a:solidFill>
            <a:srgbClr val="432003"/>
          </a:solidFill>
        </p:grpSpPr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C9D234E6-B5C5-482B-A529-D6AEC6B8BB9B}"/>
                </a:ext>
              </a:extLst>
            </p:cNvPr>
            <p:cNvSpPr/>
            <p:nvPr/>
          </p:nvSpPr>
          <p:spPr>
            <a:xfrm rot="605104">
              <a:off x="7506694" y="194744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: Rounded Corners 348">
              <a:extLst>
                <a:ext uri="{FF2B5EF4-FFF2-40B4-BE49-F238E27FC236}">
                  <a16:creationId xmlns:a16="http://schemas.microsoft.com/office/drawing/2014/main" id="{08A1AB5E-1B3C-4774-9DA8-EA55165209B0}"/>
                </a:ext>
              </a:extLst>
            </p:cNvPr>
            <p:cNvSpPr/>
            <p:nvPr/>
          </p:nvSpPr>
          <p:spPr>
            <a:xfrm rot="885157">
              <a:off x="7505827" y="131164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: Rounded Corners 349">
              <a:extLst>
                <a:ext uri="{FF2B5EF4-FFF2-40B4-BE49-F238E27FC236}">
                  <a16:creationId xmlns:a16="http://schemas.microsoft.com/office/drawing/2014/main" id="{A276BD58-4750-4D8F-9968-0E84BFAF901A}"/>
                </a:ext>
              </a:extLst>
            </p:cNvPr>
            <p:cNvSpPr/>
            <p:nvPr/>
          </p:nvSpPr>
          <p:spPr>
            <a:xfrm rot="19744180">
              <a:off x="7534849" y="162577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: Rounded Corners 350">
              <a:extLst>
                <a:ext uri="{FF2B5EF4-FFF2-40B4-BE49-F238E27FC236}">
                  <a16:creationId xmlns:a16="http://schemas.microsoft.com/office/drawing/2014/main" id="{6DD0324B-A040-4C6F-BE5B-EFE61950077E}"/>
                </a:ext>
              </a:extLst>
            </p:cNvPr>
            <p:cNvSpPr/>
            <p:nvPr/>
          </p:nvSpPr>
          <p:spPr>
            <a:xfrm rot="4361249">
              <a:off x="7315134" y="157838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A424B8E1-7B75-49BF-8616-73CA4C7EFB7E}"/>
                </a:ext>
              </a:extLst>
            </p:cNvPr>
            <p:cNvSpPr/>
            <p:nvPr/>
          </p:nvSpPr>
          <p:spPr>
            <a:xfrm rot="19744180">
              <a:off x="7388228" y="202641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: Rounded Corners 352">
              <a:extLst>
                <a:ext uri="{FF2B5EF4-FFF2-40B4-BE49-F238E27FC236}">
                  <a16:creationId xmlns:a16="http://schemas.microsoft.com/office/drawing/2014/main" id="{F82C80B3-4613-4BBE-BD5F-661F86975C3C}"/>
                </a:ext>
              </a:extLst>
            </p:cNvPr>
            <p:cNvSpPr/>
            <p:nvPr/>
          </p:nvSpPr>
          <p:spPr>
            <a:xfrm rot="11685157">
              <a:off x="7339798" y="294346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: Rounded Corners 353">
              <a:extLst>
                <a:ext uri="{FF2B5EF4-FFF2-40B4-BE49-F238E27FC236}">
                  <a16:creationId xmlns:a16="http://schemas.microsoft.com/office/drawing/2014/main" id="{83E05289-B21C-41D2-AD4C-EF095EB11ED1}"/>
                </a:ext>
              </a:extLst>
            </p:cNvPr>
            <p:cNvSpPr/>
            <p:nvPr/>
          </p:nvSpPr>
          <p:spPr>
            <a:xfrm rot="15161249">
              <a:off x="7638608" y="2761247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: Rounded Corners 354">
              <a:extLst>
                <a:ext uri="{FF2B5EF4-FFF2-40B4-BE49-F238E27FC236}">
                  <a16:creationId xmlns:a16="http://schemas.microsoft.com/office/drawing/2014/main" id="{FBABF012-BAAA-48FA-84CE-57434F6D712F}"/>
                </a:ext>
              </a:extLst>
            </p:cNvPr>
            <p:cNvSpPr/>
            <p:nvPr/>
          </p:nvSpPr>
          <p:spPr>
            <a:xfrm rot="13895747">
              <a:off x="7272546" y="248579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: Rounded Corners 355">
              <a:extLst>
                <a:ext uri="{FF2B5EF4-FFF2-40B4-BE49-F238E27FC236}">
                  <a16:creationId xmlns:a16="http://schemas.microsoft.com/office/drawing/2014/main" id="{CD3F4370-BE39-4D7E-95AF-3E9030AFE7DF}"/>
                </a:ext>
              </a:extLst>
            </p:cNvPr>
            <p:cNvSpPr/>
            <p:nvPr/>
          </p:nvSpPr>
          <p:spPr>
            <a:xfrm rot="11685157">
              <a:off x="7530153" y="2529015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D015D40E-8EA5-4FDB-A162-95EC918F05D7}"/>
                </a:ext>
              </a:extLst>
            </p:cNvPr>
            <p:cNvSpPr/>
            <p:nvPr/>
          </p:nvSpPr>
          <p:spPr>
            <a:xfrm rot="8944180">
              <a:off x="7397739" y="2402204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: Rounded Corners 357">
              <a:extLst>
                <a:ext uri="{FF2B5EF4-FFF2-40B4-BE49-F238E27FC236}">
                  <a16:creationId xmlns:a16="http://schemas.microsoft.com/office/drawing/2014/main" id="{87385C65-D349-417C-B4A1-4E756CE02CF2}"/>
                </a:ext>
              </a:extLst>
            </p:cNvPr>
            <p:cNvSpPr/>
            <p:nvPr/>
          </p:nvSpPr>
          <p:spPr>
            <a:xfrm rot="18613346">
              <a:off x="6785468" y="1450308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84F278F3-580C-4926-BC09-CE1ACAB93F4B}"/>
                </a:ext>
              </a:extLst>
            </p:cNvPr>
            <p:cNvSpPr/>
            <p:nvPr/>
          </p:nvSpPr>
          <p:spPr>
            <a:xfrm rot="17347844">
              <a:off x="7026156" y="149938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: Rounded Corners 359">
              <a:extLst>
                <a:ext uri="{FF2B5EF4-FFF2-40B4-BE49-F238E27FC236}">
                  <a16:creationId xmlns:a16="http://schemas.microsoft.com/office/drawing/2014/main" id="{C26CCE95-C640-400A-9168-CC5E854C6682}"/>
                </a:ext>
              </a:extLst>
            </p:cNvPr>
            <p:cNvSpPr/>
            <p:nvPr/>
          </p:nvSpPr>
          <p:spPr>
            <a:xfrm rot="12396277">
              <a:off x="6899878" y="1951442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: Rounded Corners 360">
              <a:extLst>
                <a:ext uri="{FF2B5EF4-FFF2-40B4-BE49-F238E27FC236}">
                  <a16:creationId xmlns:a16="http://schemas.microsoft.com/office/drawing/2014/main" id="{1410AB70-77D3-48F3-B299-02563F549968}"/>
                </a:ext>
              </a:extLst>
            </p:cNvPr>
            <p:cNvSpPr/>
            <p:nvPr/>
          </p:nvSpPr>
          <p:spPr>
            <a:xfrm rot="10770693">
              <a:off x="6972065" y="2571663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: Rounded Corners 361">
              <a:extLst>
                <a:ext uri="{FF2B5EF4-FFF2-40B4-BE49-F238E27FC236}">
                  <a16:creationId xmlns:a16="http://schemas.microsoft.com/office/drawing/2014/main" id="{E8ABDC75-04CD-45EC-90FD-75CC023F283B}"/>
                </a:ext>
              </a:extLst>
            </p:cNvPr>
            <p:cNvSpPr/>
            <p:nvPr/>
          </p:nvSpPr>
          <p:spPr>
            <a:xfrm rot="4337254">
              <a:off x="6672676" y="2769869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D015EFCF-02A6-449E-84A6-4CF02AC731EA}"/>
                </a:ext>
              </a:extLst>
            </p:cNvPr>
            <p:cNvSpPr/>
            <p:nvPr/>
          </p:nvSpPr>
          <p:spPr>
            <a:xfrm rot="7813346">
              <a:off x="7138725" y="279569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: Rounded Corners 363">
              <a:extLst>
                <a:ext uri="{FF2B5EF4-FFF2-40B4-BE49-F238E27FC236}">
                  <a16:creationId xmlns:a16="http://schemas.microsoft.com/office/drawing/2014/main" id="{083E88D0-BAAA-468D-99A1-B7EDF1CC4F49}"/>
                </a:ext>
              </a:extLst>
            </p:cNvPr>
            <p:cNvSpPr/>
            <p:nvPr/>
          </p:nvSpPr>
          <p:spPr>
            <a:xfrm rot="6547844">
              <a:off x="6799014" y="2515150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: Rounded Corners 364">
              <a:extLst>
                <a:ext uri="{FF2B5EF4-FFF2-40B4-BE49-F238E27FC236}">
                  <a16:creationId xmlns:a16="http://schemas.microsoft.com/office/drawing/2014/main" id="{5A3DE47D-F84A-423B-B648-FD661E963431}"/>
                </a:ext>
              </a:extLst>
            </p:cNvPr>
            <p:cNvSpPr/>
            <p:nvPr/>
          </p:nvSpPr>
          <p:spPr>
            <a:xfrm rot="19734298">
              <a:off x="6829913" y="2098866"/>
              <a:ext cx="731520" cy="1828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EA50999F-FDD5-4A3D-97E9-5B2247A6F2D1}"/>
              </a:ext>
            </a:extLst>
          </p:cNvPr>
          <p:cNvCxnSpPr>
            <a:cxnSpLocks/>
          </p:cNvCxnSpPr>
          <p:nvPr/>
        </p:nvCxnSpPr>
        <p:spPr>
          <a:xfrm flipV="1">
            <a:off x="7381392" y="5722695"/>
            <a:ext cx="202357" cy="48805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53FA45-3442-47A6-90AB-04A1DDD9EC44}"/>
              </a:ext>
            </a:extLst>
          </p:cNvPr>
          <p:cNvGrpSpPr/>
          <p:nvPr/>
        </p:nvGrpSpPr>
        <p:grpSpPr>
          <a:xfrm>
            <a:off x="6842603" y="4147569"/>
            <a:ext cx="1407940" cy="1962669"/>
            <a:chOff x="6839850" y="4096134"/>
            <a:chExt cx="1407940" cy="196266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DDF65B-D1C2-4322-8998-ED3EB3A1F0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6886" y="4160299"/>
              <a:ext cx="133025" cy="140221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0CF86F21-5A6D-48E1-863D-C02DE7D136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7570" y="4454929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3453C88E-9A48-4568-A4EB-7A2306E762FA}"/>
                </a:ext>
              </a:extLst>
            </p:cNvPr>
            <p:cNvCxnSpPr>
              <a:cxnSpLocks/>
            </p:cNvCxnSpPr>
            <p:nvPr/>
          </p:nvCxnSpPr>
          <p:spPr>
            <a:xfrm>
              <a:off x="6905686" y="4561145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6B0BBB2-DDB2-48C5-832D-A24FA0015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470" y="4549114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9777EFF4-1FFC-42BB-B45F-6AE29301D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9488" y="4684580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32450559-4E3B-4617-A511-32417E3D6DCF}"/>
                </a:ext>
              </a:extLst>
            </p:cNvPr>
            <p:cNvCxnSpPr>
              <a:cxnSpLocks/>
            </p:cNvCxnSpPr>
            <p:nvPr/>
          </p:nvCxnSpPr>
          <p:spPr>
            <a:xfrm>
              <a:off x="7067604" y="4790796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18DDE798-24BE-40B8-9229-667047991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3791" y="4096134"/>
              <a:ext cx="133025" cy="140221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A6D73B0-39AD-46A3-A2E9-3EB4C228C0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5457" y="4255298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53C07C-618D-4FBF-A4AA-BB6011521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8327" y="4202717"/>
              <a:ext cx="133025" cy="140221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3E5D88F5-A889-43BF-9C17-5D558B535C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9993" y="4361881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F8FEF1E-C8BD-435A-B1B9-59765ABD5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011" y="4497347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7D46729-BBC5-43C2-AC52-410D881D7021}"/>
                </a:ext>
              </a:extLst>
            </p:cNvPr>
            <p:cNvCxnSpPr>
              <a:cxnSpLocks/>
            </p:cNvCxnSpPr>
            <p:nvPr/>
          </p:nvCxnSpPr>
          <p:spPr>
            <a:xfrm>
              <a:off x="7717127" y="4603563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8587704B-4D00-44D9-A362-F51950CD9F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310768" y="4948789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A2353047-1998-444A-952E-9B7D7EF2FE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37902" y="5190471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5986561-73B1-49A1-80C6-6DB68B428DD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360094" y="5264079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72D00AAF-EE8E-47D9-87DE-3D083E12884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99820" y="5420122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A566D54-59BC-43DE-8581-2AE5D0854DC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747673" y="4884624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BFE972BA-FD5D-481F-AA2D-4E42BE71B07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576691" y="5020090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5F773BD5-FC11-41D9-A30A-985AC7291B3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10543" y="4832043"/>
              <a:ext cx="133025" cy="140221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F02EBAB1-CA55-4964-82CB-CE748C2C6B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22209" y="4991207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6AE1335D-F3C7-4FE0-98AB-8BDD6B5E8E6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51227" y="5126673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5E748E23-A55A-4405-BD28-B766B662947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744307" y="5151101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AD8A537F-9D98-474D-BFBD-2BB4DDAC6A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1734" y="5735425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1B159EC-3D96-4489-872A-A9173A390B2E}"/>
                </a:ext>
              </a:extLst>
            </p:cNvPr>
            <p:cNvCxnSpPr>
              <a:cxnSpLocks/>
            </p:cNvCxnSpPr>
            <p:nvPr/>
          </p:nvCxnSpPr>
          <p:spPr>
            <a:xfrm>
              <a:off x="6839850" y="5841641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1DAEC51B-1CD3-4E51-937E-CBF12E576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3652" y="5965076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5CE75616-78CC-4DFF-9240-3C715EEB5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7955" y="5376630"/>
              <a:ext cx="133025" cy="140221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4878214-14E7-4F11-AFC6-B98ACCE806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2491" y="5483213"/>
              <a:ext cx="133025" cy="140221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B0221F97-BFDE-4836-A0E1-E1D5ECD80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4157" y="5642377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31C9F06E-D060-4407-861C-E3EA102C8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3175" y="5777843"/>
              <a:ext cx="202357" cy="48805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CEF4D816-ABEC-4C08-ABE3-6B48022F68EE}"/>
                </a:ext>
              </a:extLst>
            </p:cNvPr>
            <p:cNvCxnSpPr>
              <a:cxnSpLocks/>
            </p:cNvCxnSpPr>
            <p:nvPr/>
          </p:nvCxnSpPr>
          <p:spPr>
            <a:xfrm>
              <a:off x="7651291" y="5884059"/>
              <a:ext cx="112343" cy="174744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1EBFB266-403F-47F2-A7B2-2E122021FEEC}"/>
                  </a:ext>
                </a:extLst>
              </p14:cNvPr>
              <p14:cNvContentPartPr/>
              <p14:nvPr/>
            </p14:nvContentPartPr>
            <p14:xfrm>
              <a:off x="6847845" y="1459862"/>
              <a:ext cx="1874160" cy="169668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1EBFB266-403F-47F2-A7B2-2E122021FE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8765" y="1441142"/>
                <a:ext cx="1911960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257FFD81-51BB-43B4-92B9-9C7A5F4859CB}"/>
                  </a:ext>
                </a:extLst>
              </p14:cNvPr>
              <p14:cNvContentPartPr/>
              <p14:nvPr/>
            </p14:nvContentPartPr>
            <p14:xfrm>
              <a:off x="9730725" y="1475702"/>
              <a:ext cx="1963800" cy="17265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257FFD81-51BB-43B4-92B9-9C7A5F4859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2002" y="1456978"/>
                <a:ext cx="2001607" cy="176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DE4678BF-ED26-40D3-8DF7-AC3961E0C5E6}"/>
                  </a:ext>
                </a:extLst>
              </p14:cNvPr>
              <p14:cNvContentPartPr/>
              <p14:nvPr/>
            </p14:nvContentPartPr>
            <p14:xfrm>
              <a:off x="6803503" y="4170830"/>
              <a:ext cx="1598760" cy="183420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DE4678BF-ED26-40D3-8DF7-AC3961E0C5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4503" y="4161830"/>
                <a:ext cx="1616400" cy="18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454A19AB-560A-430B-9D88-5B2031ED5123}"/>
                  </a:ext>
                </a:extLst>
              </p14:cNvPr>
              <p14:cNvContentPartPr/>
              <p14:nvPr/>
            </p14:nvContentPartPr>
            <p14:xfrm>
              <a:off x="9666405" y="4362406"/>
              <a:ext cx="1562040" cy="162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454A19AB-560A-430B-9D88-5B2031ED51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57407" y="4353406"/>
                <a:ext cx="1579676" cy="1642680"/>
              </a:xfrm>
              <a:prstGeom prst="rect">
                <a:avLst/>
              </a:prstGeom>
            </p:spPr>
          </p:pic>
        </mc:Fallback>
      </mc:AlternateContent>
      <p:sp>
        <p:nvSpPr>
          <p:cNvPr id="538" name="TextBox 537">
            <a:extLst>
              <a:ext uri="{FF2B5EF4-FFF2-40B4-BE49-F238E27FC236}">
                <a16:creationId xmlns:a16="http://schemas.microsoft.com/office/drawing/2014/main" id="{E40C7A2B-71EE-409C-9983-7A5A1D8E1C62}"/>
              </a:ext>
            </a:extLst>
          </p:cNvPr>
          <p:cNvSpPr txBox="1"/>
          <p:nvPr/>
        </p:nvSpPr>
        <p:spPr>
          <a:xfrm>
            <a:off x="7361522" y="883081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CURED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8907101F-8BAC-47E7-9FAA-F059B464A4F4}"/>
              </a:ext>
            </a:extLst>
          </p:cNvPr>
          <p:cNvSpPr txBox="1"/>
          <p:nvPr/>
        </p:nvSpPr>
        <p:spPr>
          <a:xfrm>
            <a:off x="9432650" y="877949"/>
            <a:ext cx="240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FORMED/CYCLED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E5DD6CD4-7274-4A39-9E5E-3149CC7CFF2F}"/>
              </a:ext>
            </a:extLst>
          </p:cNvPr>
          <p:cNvSpPr txBox="1"/>
          <p:nvPr/>
        </p:nvSpPr>
        <p:spPr>
          <a:xfrm rot="16200000">
            <a:off x="5666015" y="2029546"/>
            <a:ext cx="14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F70C2CDE-8CB9-483E-B513-A0C482B113DE}"/>
              </a:ext>
            </a:extLst>
          </p:cNvPr>
          <p:cNvSpPr txBox="1"/>
          <p:nvPr/>
        </p:nvSpPr>
        <p:spPr>
          <a:xfrm rot="16200000">
            <a:off x="5557223" y="4852281"/>
            <a:ext cx="1692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PbAC Series</a:t>
            </a:r>
          </a:p>
        </p:txBody>
      </p:sp>
    </p:spTree>
    <p:extLst>
      <p:ext uri="{BB962C8B-B14F-4D97-AF65-F5344CB8AC3E}">
        <p14:creationId xmlns:p14="http://schemas.microsoft.com/office/powerpoint/2010/main" val="218017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7FBE68-95D9-4E02-B375-781C136E3A63}"/>
              </a:ext>
            </a:extLst>
          </p:cNvPr>
          <p:cNvSpPr/>
          <p:nvPr/>
        </p:nvSpPr>
        <p:spPr>
          <a:xfrm>
            <a:off x="3180538" y="6046218"/>
            <a:ext cx="9011462" cy="8370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0B881-9FB6-4C9D-A6CD-6D0AEFE1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94524" cy="877888"/>
          </a:xfrm>
        </p:spPr>
        <p:txBody>
          <a:bodyPr>
            <a:noAutofit/>
          </a:bodyPr>
          <a:lstStyle/>
          <a:p>
            <a:r>
              <a:rPr lang="en-US" sz="3600" dirty="0"/>
              <a:t>Enhanced Corrosion Layer Delays Corrosion-based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AD40-6B87-4907-B020-44477540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2326"/>
            <a:ext cx="12294524" cy="1147849"/>
          </a:xfrm>
        </p:spPr>
        <p:txBody>
          <a:bodyPr>
            <a:normAutofit/>
          </a:bodyPr>
          <a:lstStyle/>
          <a:p>
            <a:r>
              <a:rPr lang="en-US" dirty="0"/>
              <a:t>PbAC generates a superior corrosion layer to improve cycle life &gt;25% (SAE J2185 post life image below)</a:t>
            </a:r>
          </a:p>
          <a:p>
            <a:pPr lvl="1"/>
            <a:r>
              <a:rPr lang="en-US" dirty="0"/>
              <a:t>PbAC layer is thinner, denser, more uniform, and as a monolayer instead of a bilayer</a:t>
            </a:r>
          </a:p>
          <a:p>
            <a:pPr lvl="1"/>
            <a:r>
              <a:rPr lang="en-US" dirty="0"/>
              <a:t>An effect of altered acid access, improved grid/mass adhesion, likely changed electrochemistry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6FF5A-B7FB-4A45-AA1F-FD3B82E8F266}"/>
              </a:ext>
            </a:extLst>
          </p:cNvPr>
          <p:cNvSpPr txBox="1"/>
          <p:nvPr/>
        </p:nvSpPr>
        <p:spPr>
          <a:xfrm>
            <a:off x="11067056" y="0"/>
            <a:ext cx="112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Sb, Cast, J2185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C434FBF-9005-4A72-99CF-2CED89FECF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92873"/>
            <a:ext cx="728133" cy="365125"/>
          </a:xfrm>
        </p:spPr>
        <p:txBody>
          <a:bodyPr/>
          <a:lstStyle/>
          <a:p>
            <a:fld id="{31CB7E8F-3846-42B0-9553-11FB5CCF4B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F41F1E-83CB-491C-B57B-2268495A6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30" y="2149517"/>
            <a:ext cx="5900185" cy="4708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0D71A2-DA71-4442-A79C-7CF6FF1F1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087" y="2149517"/>
            <a:ext cx="5903571" cy="47228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462E992-7C9A-4052-BB02-340DFD4EF4A0}"/>
                  </a:ext>
                </a:extLst>
              </p14:cNvPr>
              <p14:cNvContentPartPr/>
              <p14:nvPr/>
            </p14:nvContentPartPr>
            <p14:xfrm>
              <a:off x="1148040" y="2590645"/>
              <a:ext cx="10446459" cy="3499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462E992-7C9A-4052-BB02-340DFD4EF4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3640" y="2576244"/>
                <a:ext cx="10474539" cy="3528003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7336EAF4-7D20-403E-9BE2-498A2434E10B}"/>
              </a:ext>
            </a:extLst>
          </p:cNvPr>
          <p:cNvSpPr txBox="1"/>
          <p:nvPr/>
        </p:nvSpPr>
        <p:spPr>
          <a:xfrm>
            <a:off x="3180538" y="271131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CL1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CB07475-9794-49D6-B384-6F36F8D0695A}"/>
              </a:ext>
            </a:extLst>
          </p:cNvPr>
          <p:cNvSpPr txBox="1"/>
          <p:nvPr/>
        </p:nvSpPr>
        <p:spPr>
          <a:xfrm>
            <a:off x="3180538" y="311838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06E5F9-0BC3-45D5-88CC-527DE0971588}"/>
              </a:ext>
            </a:extLst>
          </p:cNvPr>
          <p:cNvSpPr txBox="1"/>
          <p:nvPr/>
        </p:nvSpPr>
        <p:spPr>
          <a:xfrm>
            <a:off x="8647724" y="2628619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8975AF-44C6-4BD9-BB7C-3BF24F037E32}"/>
              </a:ext>
            </a:extLst>
          </p:cNvPr>
          <p:cNvSpPr txBox="1"/>
          <p:nvPr/>
        </p:nvSpPr>
        <p:spPr>
          <a:xfrm>
            <a:off x="8296493" y="2997951"/>
            <a:ext cx="1548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(No Apparent CL2)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6D4B4F-35E0-4363-A97B-C0C43369BB8A}"/>
                  </a:ext>
                </a:extLst>
              </p14:cNvPr>
              <p14:cNvContentPartPr/>
              <p14:nvPr/>
            </p14:nvContentPartPr>
            <p14:xfrm>
              <a:off x="9474042" y="592937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6D4B4F-35E0-4363-A97B-C0C43369BB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65042" y="592037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74CB87-F9AE-4BD0-A425-CA60E7A03B8F}"/>
              </a:ext>
            </a:extLst>
          </p:cNvPr>
          <p:cNvSpPr txBox="1"/>
          <p:nvPr/>
        </p:nvSpPr>
        <p:spPr>
          <a:xfrm>
            <a:off x="6186812" y="2220758"/>
            <a:ext cx="1106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PbAC</a:t>
            </a:r>
          </a:p>
        </p:txBody>
      </p:sp>
    </p:spTree>
    <p:extLst>
      <p:ext uri="{BB962C8B-B14F-4D97-AF65-F5344CB8AC3E}">
        <p14:creationId xmlns:p14="http://schemas.microsoft.com/office/powerpoint/2010/main" val="10038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0898BC-B531-48CE-8208-F13B3B955057}"/>
              </a:ext>
            </a:extLst>
          </p:cNvPr>
          <p:cNvSpPr/>
          <p:nvPr/>
        </p:nvSpPr>
        <p:spPr>
          <a:xfrm>
            <a:off x="3162748" y="6756876"/>
            <a:ext cx="959899" cy="108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2CDE0-BA6C-474D-868D-EA82CBDC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77888"/>
          </a:xfrm>
        </p:spPr>
        <p:txBody>
          <a:bodyPr/>
          <a:lstStyle/>
          <a:p>
            <a:r>
              <a:rPr lang="en-US" dirty="0"/>
              <a:t>Dramatic Improvements Seen in Full-scale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4E52-B79D-46B8-B116-4560B6032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4900"/>
            <a:ext cx="4048927" cy="5753100"/>
          </a:xfrm>
        </p:spPr>
        <p:txBody>
          <a:bodyPr>
            <a:normAutofit/>
          </a:bodyPr>
          <a:lstStyle/>
          <a:p>
            <a:r>
              <a:rPr lang="en-US" dirty="0"/>
              <a:t>Implementation of PbAC results in an enhanced Corrosion Layer</a:t>
            </a:r>
          </a:p>
          <a:p>
            <a:endParaRPr lang="en-US" dirty="0"/>
          </a:p>
          <a:p>
            <a:r>
              <a:rPr lang="en-US" dirty="0"/>
              <a:t>This new corrosion layer protects grid from further degradation and improves battery life where corrosion is the main failure</a:t>
            </a:r>
          </a:p>
          <a:p>
            <a:endParaRPr lang="en-US" dirty="0"/>
          </a:p>
          <a:p>
            <a:r>
              <a:rPr lang="en-US" dirty="0"/>
              <a:t>Effects confirmed with:</a:t>
            </a:r>
          </a:p>
          <a:p>
            <a:pPr lvl="1"/>
            <a:r>
              <a:rPr lang="en-US" dirty="0"/>
              <a:t>Grid Alloys</a:t>
            </a:r>
          </a:p>
          <a:p>
            <a:pPr lvl="2"/>
            <a:r>
              <a:rPr lang="en-US" dirty="0"/>
              <a:t>Ca/Sn, Ca, Sb</a:t>
            </a:r>
          </a:p>
          <a:p>
            <a:pPr lvl="1"/>
            <a:r>
              <a:rPr lang="en-US" dirty="0"/>
              <a:t>Grid Types</a:t>
            </a:r>
          </a:p>
          <a:p>
            <a:pPr lvl="2"/>
            <a:r>
              <a:rPr lang="en-US" dirty="0"/>
              <a:t>Cast, Expanded, Punched</a:t>
            </a:r>
          </a:p>
          <a:p>
            <a:pPr lvl="1"/>
            <a:r>
              <a:rPr lang="en-US" b="1" i="1" dirty="0">
                <a:solidFill>
                  <a:srgbClr val="00B0F0"/>
                </a:solidFill>
              </a:rPr>
              <a:t>…and counting!!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1F006063-846D-47CA-B5C0-5C87D98D53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0531" y="6492875"/>
            <a:ext cx="728133" cy="365125"/>
          </a:xfrm>
        </p:spPr>
        <p:txBody>
          <a:bodyPr/>
          <a:lstStyle/>
          <a:p>
            <a:fld id="{31CB7E8F-3846-42B0-9553-11FB5CCF4B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A617C-35EC-4E21-B628-B5B34B73BCB6}"/>
              </a:ext>
            </a:extLst>
          </p:cNvPr>
          <p:cNvSpPr txBox="1"/>
          <p:nvPr/>
        </p:nvSpPr>
        <p:spPr>
          <a:xfrm>
            <a:off x="4095178" y="895472"/>
            <a:ext cx="4059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 SAE J240 Cycling (75 </a:t>
            </a:r>
            <a:r>
              <a:rPr lang="en-US" b="1" baseline="30000" dirty="0" err="1">
                <a:solidFill>
                  <a:srgbClr val="00B0F0"/>
                </a:solidFill>
              </a:rPr>
              <a:t>o</a:t>
            </a:r>
            <a:r>
              <a:rPr lang="en-US" b="1" dirty="0" err="1">
                <a:solidFill>
                  <a:srgbClr val="00B0F0"/>
                </a:solidFill>
              </a:rPr>
              <a:t>C</a:t>
            </a:r>
            <a:r>
              <a:rPr lang="en-US" b="1" dirty="0">
                <a:solidFill>
                  <a:srgbClr val="00B0F0"/>
                </a:solidFill>
              </a:rPr>
              <a:t>)</a:t>
            </a:r>
          </a:p>
          <a:p>
            <a:pPr algn="ctr"/>
            <a:br>
              <a:rPr lang="en-US" dirty="0"/>
            </a:br>
            <a:r>
              <a:rPr lang="en-US" sz="1400" dirty="0"/>
              <a:t>60% improvement using PbAC to </a:t>
            </a:r>
            <a:r>
              <a:rPr lang="en-US" sz="1400" dirty="0">
                <a:sym typeface="Wingdings" panose="05000000000000000000" pitchFamily="2" charset="2"/>
              </a:rPr>
              <a:t>delay corrosion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16898-43D0-4322-A163-75519DAE560C}"/>
              </a:ext>
            </a:extLst>
          </p:cNvPr>
          <p:cNvSpPr txBox="1"/>
          <p:nvPr/>
        </p:nvSpPr>
        <p:spPr>
          <a:xfrm>
            <a:off x="4068973" y="3911141"/>
            <a:ext cx="4059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JIS D5302 Cycling (</a:t>
            </a: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45 </a:t>
            </a:r>
            <a:r>
              <a:rPr lang="en-US" b="1" baseline="30000" dirty="0" err="1">
                <a:solidFill>
                  <a:srgbClr val="00B0F0"/>
                </a:solidFill>
                <a:sym typeface="Wingdings" panose="05000000000000000000" pitchFamily="2" charset="2"/>
              </a:rPr>
              <a:t>o</a:t>
            </a:r>
            <a:r>
              <a:rPr lang="en-US" b="1" dirty="0" err="1">
                <a:solidFill>
                  <a:srgbClr val="00B0F0"/>
                </a:solidFill>
                <a:sym typeface="Wingdings" panose="05000000000000000000" pitchFamily="2" charset="2"/>
              </a:rPr>
              <a:t>C</a:t>
            </a: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)</a:t>
            </a:r>
          </a:p>
          <a:p>
            <a:pPr algn="ctr"/>
            <a:r>
              <a:rPr lang="en-US" sz="1100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b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</a:br>
            <a:r>
              <a:rPr lang="en-US" sz="1400" dirty="0"/>
              <a:t>100% improvement using PbAC </a:t>
            </a:r>
            <a:r>
              <a:rPr lang="en-US" sz="1400" dirty="0">
                <a:sym typeface="Wingdings" panose="05000000000000000000" pitchFamily="2" charset="2"/>
              </a:rPr>
              <a:t>to delay corrosion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B557A-9A12-4B7A-832C-20B42DB4F71A}"/>
              </a:ext>
            </a:extLst>
          </p:cNvPr>
          <p:cNvSpPr txBox="1"/>
          <p:nvPr/>
        </p:nvSpPr>
        <p:spPr>
          <a:xfrm>
            <a:off x="8146542" y="3906207"/>
            <a:ext cx="4059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 SAE J2185 Cycling (50 </a:t>
            </a:r>
            <a:r>
              <a:rPr lang="en-US" b="1" baseline="30000" dirty="0" err="1">
                <a:solidFill>
                  <a:srgbClr val="00B0F0"/>
                </a:solidFill>
              </a:rPr>
              <a:t>o</a:t>
            </a:r>
            <a:r>
              <a:rPr lang="en-US" b="1" dirty="0" err="1">
                <a:solidFill>
                  <a:srgbClr val="00B0F0"/>
                </a:solidFill>
              </a:rPr>
              <a:t>C</a:t>
            </a:r>
            <a:r>
              <a:rPr lang="en-US" b="1" dirty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en-US" sz="11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1400" dirty="0"/>
              <a:t>PbAC</a:t>
            </a:r>
            <a:r>
              <a:rPr lang="en-US" sz="1400" dirty="0">
                <a:sym typeface="Wingdings" panose="05000000000000000000" pitchFamily="2" charset="2"/>
              </a:rPr>
              <a:t> delayed corrosion and acid decolorization</a:t>
            </a:r>
            <a:endParaRPr lang="en-US" sz="1400" b="1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EF560-9442-4A7A-9F78-D81279A25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6387"/>
          <a:stretch/>
        </p:blipFill>
        <p:spPr>
          <a:xfrm>
            <a:off x="4068973" y="1809906"/>
            <a:ext cx="4059936" cy="20732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9686465-A776-4057-97B3-247EA4E1B47B}"/>
              </a:ext>
            </a:extLst>
          </p:cNvPr>
          <p:cNvGrpSpPr/>
          <p:nvPr/>
        </p:nvGrpSpPr>
        <p:grpSpPr>
          <a:xfrm>
            <a:off x="4517916" y="1812907"/>
            <a:ext cx="1107291" cy="340208"/>
            <a:chOff x="424464" y="5674635"/>
            <a:chExt cx="1107291" cy="340208"/>
          </a:xfrm>
          <a:solidFill>
            <a:schemeClr val="bg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76711-9094-4087-98AE-DE5859FA009E}"/>
                </a:ext>
              </a:extLst>
            </p:cNvPr>
            <p:cNvSpPr/>
            <p:nvPr/>
          </p:nvSpPr>
          <p:spPr>
            <a:xfrm>
              <a:off x="798022" y="5754209"/>
              <a:ext cx="462704" cy="26063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5602AA-BA35-4EE7-A444-151DB4358236}"/>
                </a:ext>
              </a:extLst>
            </p:cNvPr>
            <p:cNvSpPr txBox="1"/>
            <p:nvPr/>
          </p:nvSpPr>
          <p:spPr>
            <a:xfrm>
              <a:off x="424464" y="5674635"/>
              <a:ext cx="1107291" cy="33542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CONTROL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9DD450-DAAA-42D8-9AC5-EFC23EADF346}"/>
              </a:ext>
            </a:extLst>
          </p:cNvPr>
          <p:cNvSpPr txBox="1"/>
          <p:nvPr/>
        </p:nvSpPr>
        <p:spPr>
          <a:xfrm>
            <a:off x="6822694" y="1809905"/>
            <a:ext cx="690125" cy="31338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PbAC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B5BA62-78C7-422C-811E-04721D4791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080" y="4705522"/>
            <a:ext cx="4059936" cy="213584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663C69C-0542-4DC5-98DE-41CB8F420F5A}"/>
              </a:ext>
            </a:extLst>
          </p:cNvPr>
          <p:cNvGrpSpPr/>
          <p:nvPr/>
        </p:nvGrpSpPr>
        <p:grpSpPr>
          <a:xfrm>
            <a:off x="8138160" y="4675648"/>
            <a:ext cx="4059936" cy="2173152"/>
            <a:chOff x="8135112" y="4072670"/>
            <a:chExt cx="4059936" cy="19269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10419E6-9A71-4457-82F4-DB35ABC89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5112" y="4072670"/>
              <a:ext cx="1998375" cy="192693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DF7FD70-1ACE-49EB-8217-C444236FF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33490" y="4079030"/>
              <a:ext cx="2061558" cy="1920569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16131E-F390-47AB-98AB-BAADBF7846B4}"/>
              </a:ext>
            </a:extLst>
          </p:cNvPr>
          <p:cNvCxnSpPr>
            <a:cxnSpLocks/>
          </p:cNvCxnSpPr>
          <p:nvPr/>
        </p:nvCxnSpPr>
        <p:spPr>
          <a:xfrm>
            <a:off x="4059242" y="877889"/>
            <a:ext cx="0" cy="5963482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B7EA18-A54D-46B5-ABD8-260D1EF4E5AC}"/>
              </a:ext>
            </a:extLst>
          </p:cNvPr>
          <p:cNvCxnSpPr>
            <a:cxnSpLocks/>
          </p:cNvCxnSpPr>
          <p:nvPr/>
        </p:nvCxnSpPr>
        <p:spPr>
          <a:xfrm flipH="1">
            <a:off x="8129016" y="877889"/>
            <a:ext cx="35052" cy="5963482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20CA31-82F8-49DC-B16B-52EDBAFC5BE0}"/>
              </a:ext>
            </a:extLst>
          </p:cNvPr>
          <p:cNvCxnSpPr>
            <a:cxnSpLocks/>
          </p:cNvCxnSpPr>
          <p:nvPr/>
        </p:nvCxnSpPr>
        <p:spPr>
          <a:xfrm>
            <a:off x="4031342" y="6841371"/>
            <a:ext cx="8160658" cy="0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AD3304ED-7EB0-4239-8A5C-136819AFF93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7913" y="6447037"/>
            <a:ext cx="702242" cy="3693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C13ED64-42E1-44F2-8CB4-B321550018C0}"/>
              </a:ext>
            </a:extLst>
          </p:cNvPr>
          <p:cNvSpPr txBox="1"/>
          <p:nvPr/>
        </p:nvSpPr>
        <p:spPr>
          <a:xfrm>
            <a:off x="8569404" y="6501038"/>
            <a:ext cx="942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Acid Sample: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DE1487-1626-4DDE-8062-1FF4245C648C}"/>
              </a:ext>
            </a:extLst>
          </p:cNvPr>
          <p:cNvSpPr txBox="1"/>
          <p:nvPr/>
        </p:nvSpPr>
        <p:spPr>
          <a:xfrm>
            <a:off x="10571489" y="6505205"/>
            <a:ext cx="942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Acid Sample: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E70583-3D60-49F8-AC5E-FABB43FE9672}"/>
              </a:ext>
            </a:extLst>
          </p:cNvPr>
          <p:cNvCxnSpPr>
            <a:cxnSpLocks/>
          </p:cNvCxnSpPr>
          <p:nvPr/>
        </p:nvCxnSpPr>
        <p:spPr>
          <a:xfrm flipH="1">
            <a:off x="12170429" y="877889"/>
            <a:ext cx="0" cy="5980111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321CE5B-E39E-412A-BB27-87103D46EC3A}"/>
              </a:ext>
            </a:extLst>
          </p:cNvPr>
          <p:cNvCxnSpPr>
            <a:cxnSpLocks/>
          </p:cNvCxnSpPr>
          <p:nvPr/>
        </p:nvCxnSpPr>
        <p:spPr>
          <a:xfrm>
            <a:off x="4040720" y="895473"/>
            <a:ext cx="8156085" cy="0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66F5F890-6613-4D08-9B6F-EEA602403CD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403668" y="1796454"/>
            <a:ext cx="1616381" cy="209709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44EDE78-77F5-4066-A6CE-2FAF103D497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749" y="1802758"/>
            <a:ext cx="1565876" cy="209709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AAD04E6-3F38-4998-B77D-3ABDA2DDA75B}"/>
              </a:ext>
            </a:extLst>
          </p:cNvPr>
          <p:cNvSpPr txBox="1"/>
          <p:nvPr/>
        </p:nvSpPr>
        <p:spPr>
          <a:xfrm>
            <a:off x="8156826" y="895472"/>
            <a:ext cx="4059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  JIS D5301 Cycling (41 </a:t>
            </a:r>
            <a:r>
              <a:rPr lang="en-US" b="1" baseline="30000" dirty="0" err="1">
                <a:solidFill>
                  <a:srgbClr val="00B0F0"/>
                </a:solidFill>
              </a:rPr>
              <a:t>o</a:t>
            </a:r>
            <a:r>
              <a:rPr lang="en-US" b="1" dirty="0" err="1">
                <a:solidFill>
                  <a:srgbClr val="00B0F0"/>
                </a:solidFill>
              </a:rPr>
              <a:t>C</a:t>
            </a:r>
            <a:r>
              <a:rPr lang="en-US" b="1" dirty="0">
                <a:solidFill>
                  <a:srgbClr val="00B0F0"/>
                </a:solidFill>
              </a:rPr>
              <a:t>)</a:t>
            </a:r>
            <a:br>
              <a:rPr lang="en-US" dirty="0"/>
            </a:br>
            <a:endParaRPr lang="en-US" dirty="0"/>
          </a:p>
          <a:p>
            <a:pPr algn="ctr"/>
            <a:r>
              <a:rPr lang="en-US" sz="1400" dirty="0"/>
              <a:t>PbAC delays positive plate corrosion, material loss</a:t>
            </a:r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34C5F0-EC5E-44CB-8C3B-6364DF216435}"/>
              </a:ext>
            </a:extLst>
          </p:cNvPr>
          <p:cNvCxnSpPr>
            <a:cxnSpLocks/>
          </p:cNvCxnSpPr>
          <p:nvPr/>
        </p:nvCxnSpPr>
        <p:spPr>
          <a:xfrm>
            <a:off x="4032866" y="3886200"/>
            <a:ext cx="8156085" cy="0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638D521-339E-4555-A3C6-0CA4744C580D}"/>
              </a:ext>
            </a:extLst>
          </p:cNvPr>
          <p:cNvSpPr txBox="1"/>
          <p:nvPr/>
        </p:nvSpPr>
        <p:spPr>
          <a:xfrm>
            <a:off x="7605417" y="858991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Sb, Cast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20069D-7B7B-4E49-831B-3DD1295AC97D}"/>
              </a:ext>
            </a:extLst>
          </p:cNvPr>
          <p:cNvSpPr txBox="1"/>
          <p:nvPr/>
        </p:nvSpPr>
        <p:spPr>
          <a:xfrm>
            <a:off x="11330001" y="859401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Ca, Expanded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E84329-A644-4ECD-976A-12D7E31A9735}"/>
              </a:ext>
            </a:extLst>
          </p:cNvPr>
          <p:cNvSpPr txBox="1"/>
          <p:nvPr/>
        </p:nvSpPr>
        <p:spPr>
          <a:xfrm>
            <a:off x="11628160" y="3860695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Sb, Cast</a:t>
            </a:r>
          </a:p>
        </p:txBody>
      </p:sp>
      <p:sp>
        <p:nvSpPr>
          <p:cNvPr id="58" name="TextBox 54">
            <a:extLst>
              <a:ext uri="{FF2B5EF4-FFF2-40B4-BE49-F238E27FC236}">
                <a16:creationId xmlns:a16="http://schemas.microsoft.com/office/drawing/2014/main" id="{3638D521-339E-4555-A3C6-0CA4744C580D}"/>
              </a:ext>
            </a:extLst>
          </p:cNvPr>
          <p:cNvSpPr txBox="1"/>
          <p:nvPr/>
        </p:nvSpPr>
        <p:spPr>
          <a:xfrm>
            <a:off x="7394164" y="3865783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Ca/Sn, Cast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80FC79F-2C2B-4537-8590-3114FD1F550D}"/>
              </a:ext>
            </a:extLst>
          </p:cNvPr>
          <p:cNvSpPr txBox="1"/>
          <p:nvPr/>
        </p:nvSpPr>
        <p:spPr>
          <a:xfrm>
            <a:off x="8415691" y="1805307"/>
            <a:ext cx="1107291" cy="3354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F34278-02E4-4A1D-8D15-1557C9323E31}"/>
              </a:ext>
            </a:extLst>
          </p:cNvPr>
          <p:cNvSpPr txBox="1"/>
          <p:nvPr/>
        </p:nvSpPr>
        <p:spPr>
          <a:xfrm>
            <a:off x="4517916" y="4692184"/>
            <a:ext cx="1107291" cy="3354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3129AD-2840-453A-BA85-D09D534249FB}"/>
              </a:ext>
            </a:extLst>
          </p:cNvPr>
          <p:cNvSpPr txBox="1"/>
          <p:nvPr/>
        </p:nvSpPr>
        <p:spPr>
          <a:xfrm>
            <a:off x="8607732" y="4702533"/>
            <a:ext cx="1107291" cy="3354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ECF4F1-DB15-48C1-B881-67AD675FCB94}"/>
              </a:ext>
            </a:extLst>
          </p:cNvPr>
          <p:cNvSpPr txBox="1"/>
          <p:nvPr/>
        </p:nvSpPr>
        <p:spPr>
          <a:xfrm>
            <a:off x="6776151" y="4696540"/>
            <a:ext cx="690125" cy="31338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PbAC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09BC794-6FB9-4576-B08C-BC2DD6195EB5}"/>
              </a:ext>
            </a:extLst>
          </p:cNvPr>
          <p:cNvSpPr txBox="1"/>
          <p:nvPr/>
        </p:nvSpPr>
        <p:spPr>
          <a:xfrm>
            <a:off x="10537567" y="1814501"/>
            <a:ext cx="690125" cy="31338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PbAC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09CAAB-96DE-4F3B-8378-3FFD43699FC3}"/>
              </a:ext>
            </a:extLst>
          </p:cNvPr>
          <p:cNvSpPr txBox="1"/>
          <p:nvPr/>
        </p:nvSpPr>
        <p:spPr>
          <a:xfrm>
            <a:off x="10845924" y="4709784"/>
            <a:ext cx="690125" cy="31338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PbAC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CFCF8A4-B583-4577-A97E-A390015DAF4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4371" y="6445155"/>
            <a:ext cx="707925" cy="3693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0988408"/>
      </p:ext>
    </p:extLst>
  </p:cSld>
  <p:clrMapOvr>
    <a:masterClrMapping/>
  </p:clrMapOvr>
</p:sld>
</file>

<file path=ppt/theme/theme1.xml><?xml version="1.0" encoding="utf-8"?>
<a:theme xmlns:a="http://schemas.openxmlformats.org/drawingml/2006/main" name="BDS 4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DS 4.1" id="{BE910E6B-7F0A-4A27-B22C-683909DD28A6}" vid="{3628B014-BEA6-4B10-AB08-CA10A1161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07F1FC409C943B3D6E0671BD0601B" ma:contentTypeVersion="15" ma:contentTypeDescription="Create a new document." ma:contentTypeScope="" ma:versionID="903ad5945f1fbeb5fa31c4b3f825f6b5">
  <xsd:schema xmlns:xsd="http://www.w3.org/2001/XMLSchema" xmlns:xs="http://www.w3.org/2001/XMLSchema" xmlns:p="http://schemas.microsoft.com/office/2006/metadata/properties" xmlns:ns2="edabd377-b5a6-4fa4-9552-7f1f39e3584f" xmlns:ns3="406318f6-f3fc-45c2-a344-b05fd6348179" targetNamespace="http://schemas.microsoft.com/office/2006/metadata/properties" ma:root="true" ma:fieldsID="cf4ce220f374c532ba993e6670caa57f" ns2:_="" ns3:_="">
    <xsd:import namespace="edabd377-b5a6-4fa4-9552-7f1f39e3584f"/>
    <xsd:import namespace="406318f6-f3fc-45c2-a344-b05fd634817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bd377-b5a6-4fa4-9552-7f1f39e358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318f6-f3fc-45c2-a344-b05fd6348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8452F-9C75-4E8C-9CB4-C872883C9B7A}">
  <ds:schemaRefs>
    <ds:schemaRef ds:uri="edabd377-b5a6-4fa4-9552-7f1f39e3584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6318f6-f3fc-45c2-a344-b05fd634817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B1A6CF-5A50-44ED-BDA4-E8949E6CC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CC29C4-27CF-4100-88B5-FBB6AD80D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bd377-b5a6-4fa4-9552-7f1f39e3584f"/>
    <ds:schemaRef ds:uri="406318f6-f3fc-45c2-a344-b05fd6348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BDS 4.1</Template>
  <TotalTime>23570</TotalTime>
  <Words>2124</Words>
  <Application>Microsoft Office PowerPoint</Application>
  <PresentationFormat>Widescreen</PresentationFormat>
  <Paragraphs>359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BDS 4.1</vt:lpstr>
      <vt:lpstr>Image</vt:lpstr>
      <vt:lpstr>PowerPoint Presentation</vt:lpstr>
      <vt:lpstr>Who We Are</vt:lpstr>
      <vt:lpstr>PowerPoint Presentation</vt:lpstr>
      <vt:lpstr>Molecular Rebar®: Solution to Lead acid battery problems  </vt:lpstr>
      <vt:lpstr>Molecular Rebar®: Successful Against Corrosion</vt:lpstr>
      <vt:lpstr>Mechanism of Corrosion</vt:lpstr>
      <vt:lpstr>Our Approach: Build An Improved Corrosion Barrier</vt:lpstr>
      <vt:lpstr>Enhanced Corrosion Layer Delays Corrosion-based Failure</vt:lpstr>
      <vt:lpstr>Dramatic Improvements Seen in Full-scale Testing</vt:lpstr>
      <vt:lpstr>PbAC Series Usage</vt:lpstr>
      <vt:lpstr>PowerPoint Presentation</vt:lpstr>
      <vt:lpstr>PowerPoint Presentation</vt:lpstr>
      <vt:lpstr>PowerPoint Presentation</vt:lpstr>
      <vt:lpstr>Pb2100 Series Tubular e-Rickshaw: Customer Success Story #1</vt:lpstr>
      <vt:lpstr>Pb2200 Series flat e-Rickshaw: Customer Success Story #2</vt:lpstr>
      <vt:lpstr>Pb2100 Series tubular e-Rickshaw: Customer Success Story #3</vt:lpstr>
      <vt:lpstr>Maximize Benefits By Working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Everill</dc:creator>
  <cp:lastModifiedBy>Mohamed Sharif</cp:lastModifiedBy>
  <cp:revision>46</cp:revision>
  <cp:lastPrinted>2019-09-03T06:01:39Z</cp:lastPrinted>
  <dcterms:created xsi:type="dcterms:W3CDTF">2019-08-01T15:44:35Z</dcterms:created>
  <dcterms:modified xsi:type="dcterms:W3CDTF">2020-01-11T09:07:26Z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0x0101005BB07F1FC409C943B3D6E0671BD0601B</vt:lpwstr>
  </property>
  <property fmtid="{D5CDD505-2E9C-101B-9397-08002B2CF9AE}" pid="3" name="MSIP_Label_a7d50848-5462-4933-a6ae-3f5aa423884b_Enabled">
    <vt:lpwstr>True</vt:lpwstr>
  </property>
  <property fmtid="{D5CDD505-2E9C-101B-9397-08002B2CF9AE}" pid="4" name="MSIP_Label_a7d50848-5462-4933-a6ae-3f5aa423884b_SiteId">
    <vt:lpwstr>a77c517c-e95e-435b-bbb4-cb17e462491f</vt:lpwstr>
  </property>
  <property fmtid="{D5CDD505-2E9C-101B-9397-08002B2CF9AE}" pid="5" name="MSIP_Label_a7d50848-5462-4933-a6ae-3f5aa423884b_Owner">
    <vt:lpwstr>700006081@SABICCORP.SABIC.com</vt:lpwstr>
  </property>
  <property fmtid="{D5CDD505-2E9C-101B-9397-08002B2CF9AE}" pid="6" name="MSIP_Label_a7d50848-5462-4933-a6ae-3f5aa423884b_SetDate">
    <vt:lpwstr>2019-08-23T10:47:32.3818262Z</vt:lpwstr>
  </property>
  <property fmtid="{D5CDD505-2E9C-101B-9397-08002B2CF9AE}" pid="7" name="MSIP_Label_a7d50848-5462-4933-a6ae-3f5aa423884b_Name">
    <vt:lpwstr>Internal Use</vt:lpwstr>
  </property>
  <property fmtid="{D5CDD505-2E9C-101B-9397-08002B2CF9AE}" pid="8" name="MSIP_Label_a7d50848-5462-4933-a6ae-3f5aa423884b_Application">
    <vt:lpwstr>Microsoft Azure Information Protection</vt:lpwstr>
  </property>
  <property fmtid="{D5CDD505-2E9C-101B-9397-08002B2CF9AE}" pid="9" name="MSIP_Label_a7d50848-5462-4933-a6ae-3f5aa423884b_ActionId">
    <vt:lpwstr>9d7528c8-9d89-46cb-9ec3-1c6a33cfb424</vt:lpwstr>
  </property>
  <property fmtid="{D5CDD505-2E9C-101B-9397-08002B2CF9AE}" pid="10" name="MSIP_Label_a7d50848-5462-4933-a6ae-3f5aa423884b_Extended_MSFT_Method">
    <vt:lpwstr>Automatic</vt:lpwstr>
  </property>
  <property fmtid="{D5CDD505-2E9C-101B-9397-08002B2CF9AE}" pid="11" name="Sensitivity">
    <vt:lpwstr>Internal Use</vt:lpwstr>
  </property>
</Properties>
</file>